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06" r:id="rId4"/>
    <p:sldId id="307" r:id="rId5"/>
    <p:sldId id="308" r:id="rId6"/>
    <p:sldId id="261" r:id="rId7"/>
    <p:sldId id="276" r:id="rId8"/>
    <p:sldId id="278" r:id="rId9"/>
    <p:sldId id="277" r:id="rId10"/>
    <p:sldId id="279" r:id="rId11"/>
    <p:sldId id="280" r:id="rId12"/>
    <p:sldId id="281" r:id="rId13"/>
    <p:sldId id="282" r:id="rId14"/>
    <p:sldId id="284" r:id="rId15"/>
    <p:sldId id="283" r:id="rId16"/>
    <p:sldId id="285" r:id="rId17"/>
    <p:sldId id="258" r:id="rId18"/>
    <p:sldId id="286" r:id="rId19"/>
    <p:sldId id="287" r:id="rId20"/>
    <p:sldId id="270" r:id="rId21"/>
    <p:sldId id="288" r:id="rId22"/>
    <p:sldId id="289" r:id="rId23"/>
    <p:sldId id="290" r:id="rId24"/>
    <p:sldId id="291" r:id="rId25"/>
    <p:sldId id="292" r:id="rId26"/>
    <p:sldId id="294" r:id="rId27"/>
    <p:sldId id="293" r:id="rId28"/>
    <p:sldId id="295" r:id="rId29"/>
    <p:sldId id="296" r:id="rId30"/>
    <p:sldId id="297" r:id="rId31"/>
    <p:sldId id="269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259" r:id="rId40"/>
    <p:sldId id="260" r:id="rId4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3" userDrawn="1">
          <p15:clr>
            <a:srgbClr val="A4A3A4"/>
          </p15:clr>
        </p15:guide>
        <p15:guide id="4" pos="71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6405"/>
  </p:normalViewPr>
  <p:slideViewPr>
    <p:cSldViewPr showGuides="1">
      <p:cViewPr varScale="1">
        <p:scale>
          <a:sx n="109" d="100"/>
          <a:sy n="109" d="100"/>
        </p:scale>
        <p:origin x="426" y="90"/>
      </p:cViewPr>
      <p:guideLst>
        <p:guide orient="horz" pos="2160"/>
        <p:guide pos="3840"/>
        <p:guide pos="483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A1B14-DE37-3574-ED30-13D2A786E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778006-A78A-42F1-28D2-78BE20BCD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E53829-70BC-E5C2-166A-845784D2E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36E920-6902-06FE-E254-548CF4BBE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1E9DCE-8A0A-7052-F06C-DB22FE78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6434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8CFF8-1F41-B803-EBD0-12B51FE69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65DAE2-7613-50E7-5BFE-3803A5DB8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7EBF56-C363-884B-B3DC-BDB5BCD1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53CC11-DA1C-67B9-F111-AD563DC4B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8BFA7E-E32B-574B-EADE-67C22F3A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021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DE57B1-6210-BB54-B168-C201085D0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9FDB78-0E5D-2C40-9F36-FC7529055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30A7E5-4CDA-48D9-86AA-673386AC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5A1889-0840-3071-5031-BBDFFAD9F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1A9FD0-F212-9E6B-FACF-81B0C267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675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4012C-AFD2-BC6B-5A8E-58E2C205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37B8F7-8303-8A48-1698-34EC33649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01F549-96E6-5004-1037-180455BB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0A2D6-1A55-FE0B-C1D2-8AF49C11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C4C32-3DD8-0534-92CA-38B924A9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959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9ACA7-4529-CF0D-624D-C4F6A286A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74AEC3-E3C1-36E7-033D-76A171801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161C40-337C-7AD3-4BD7-C72C19DD3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F537F3-BDB2-15C1-B26E-8FE6C020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49CD4-3B2B-761F-8BEF-2F6B7EBA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374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23E3C-AACA-2E0E-5FEB-068E3ADEE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749F13-48C5-1DE9-0F8C-F684DB9D3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94C37B-2A8A-5233-BB61-73EE01D67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F97EC8-F9F7-A5EA-B76F-B1843C76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435DC8-F887-DFC3-1914-18A1F3AC8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307ECB-D17C-7AEB-75C6-7265D78FD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278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44007-6E40-B803-1EA4-1704FFED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E3B248-F395-0B53-79DC-9AD2C13A4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AC83CA-19F3-0437-A4FD-493B38AFE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B81A03-AC1B-84CB-B3D9-77269D60F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DA3856A-FC87-B407-7BC7-E140B99B2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FD5F8E0-8953-4CC7-2970-9D71CEAA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27C23A1-747B-6283-E5C7-A5F33DBA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09854FE-3E2C-7A72-01C6-B7E5A39B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837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E09E6-F931-B287-089D-C35C1427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097841-DE77-CE1C-C97E-D20910B3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E7C67C-9655-2259-8421-33E22849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B64502D-3D93-354E-6E6A-3D314D794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774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50D011-5AE0-1D51-DDBE-A374CA01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86DEE3-2CCA-5A55-1E03-4F08647E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F39C3B3-6571-07DD-E262-B51254B6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003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756B7B-0587-43B2-D8A2-1D447129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6BB56B-F3D9-4826-0C84-8F371A98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8302B8-E73A-1420-59EB-1D4CC3F63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C05BFB-38E6-1BA0-E281-286AD7FA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B51FA0-B9F9-F04F-11FE-106EEB6E5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5E5A0A-CF30-B9AC-3835-59DECE96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9988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E1222-9337-AA1E-B893-848047F0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E02584-2D2E-AA27-277A-5D4AD7351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48223A-C22B-E6FF-75A4-65B1007BF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B8C9BA-779E-433A-9C80-B0D07F5F9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306A3F-8D9A-3E02-2706-2032544F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006222-1A28-FDDE-53C0-135E6254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0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A97722-FDA0-15FD-10C7-9BA578EF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A9819-E141-953F-F519-FFE25EF37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7EABEB-92FE-87C6-2163-D52152A3D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DE6E-52C8-D24E-951E-5ABFD1C72A8A}" type="datetimeFigureOut">
              <a:rPr lang="es-CO" smtClean="0"/>
              <a:t>24/02/2026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A36F56-87A8-67E2-00FA-D9D06D8FE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B43114-FCD9-915A-ABFA-0AAA04CA04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B4987-C60F-304A-AF97-48B99739B7A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512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2" Type="http://schemas.openxmlformats.org/officeDocument/2006/relationships/hyperlink" Target="https://www.youtube.com/@ComunicacionesESAP/playlists?view=1&amp;sort=lad&amp;flow=grid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png"/><Relationship Id="rId7" Type="http://schemas.openxmlformats.org/officeDocument/2006/relationships/hyperlink" Target="https://www.youtube.com/watch?v=rrywPsljErs&amp;list=PL3Wr6Pblz26NmdhjRSExw0NMNs5YEPDMz" TargetMode="External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watch?v=DnoLEbihWp0&amp;list=PL3Wr6Pblz26PULiu-YVVhs2tWqVGmWRbu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hyperlink" Target="https://www.youtube.com/watch?v=qunE8MoVwrE&amp;list=PL3Wr6Pblz26N999vw0UGQuxWiA1Xquja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7.png"/><Relationship Id="rId7" Type="http://schemas.openxmlformats.org/officeDocument/2006/relationships/image" Target="../media/image8.png"/><Relationship Id="rId2" Type="http://schemas.openxmlformats.org/officeDocument/2006/relationships/hyperlink" Target="https://www.esap.edu.co/academia/biblioteca-y-cdi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8.png"/><Relationship Id="rId7" Type="http://schemas.openxmlformats.org/officeDocument/2006/relationships/image" Target="../media/image8.png"/><Relationship Id="rId2" Type="http://schemas.openxmlformats.org/officeDocument/2006/relationships/hyperlink" Target="https://repositoriocdim.esap.edu.co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0.png"/><Relationship Id="rId7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ap.edu.co/esap/organigrama/subdireccion-nacional-de-servicios-academicos/direccion-de-entornos-y-servicios-virtuales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.png"/><Relationship Id="rId7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r/qwgUeMZyeA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6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hyperlink" Target="https://www.youtube.com/@EntornosVirtualesESAP/playlis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hyperlink" Target="https://www.youtube.com/watch?v=8HfECbnk8jU&amp;list=PL1qodMEmt7ce7Ma7VXYgmTA__3M9mt8QF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watch?v=Yum6zUe_WV4&amp;list=PL1qodMEmt7cdOm2BzZ-XdUEQv64ph-dlA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hyperlink" Target="https://www.youtube.com/watch?v=0fz6NS4iHls&amp;list=PL1qodMEmt7ccGzY2Z5BXQn1Jgt1BqJrv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hyperlink" Target="https://www.youtube.com/@direccionCapacitacionESAP/stream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hyperlink" Target="https://www.youtube.com/watch?v=6J8Fle56fN4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watch?v=h5BOykgeJGQ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hyperlink" Target="https://www.youtube.com/watch?v=1Y8g5FR4jM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109EA76-193B-519A-03EF-CEB6405886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00B0F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A75D35-B097-D0DD-F9E3-0E19BB1A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4924" y="-99392"/>
            <a:ext cx="10237076" cy="310903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BC1A07F-17D1-1A23-9B75-0046F69AF7B0}"/>
              </a:ext>
            </a:extLst>
          </p:cNvPr>
          <p:cNvSpPr txBox="1"/>
          <p:nvPr/>
        </p:nvSpPr>
        <p:spPr>
          <a:xfrm>
            <a:off x="604534" y="999428"/>
            <a:ext cx="5490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Superior de</a:t>
            </a:r>
          </a:p>
          <a:p>
            <a:r>
              <a:rPr lang="es-CO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Administración Pública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21357E1-9E5C-8509-6E90-0DF98FE2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0221" y="567558"/>
            <a:ext cx="6385034" cy="62904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C6D4CFD-A603-64F6-07CC-2218CA2CC4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r="58392"/>
          <a:stretch/>
        </p:blipFill>
        <p:spPr>
          <a:xfrm>
            <a:off x="766764" y="5039725"/>
            <a:ext cx="1313246" cy="1035251"/>
          </a:xfrm>
          <a:prstGeom prst="rect">
            <a:avLst/>
          </a:prstGeom>
        </p:spPr>
      </p:pic>
      <p:pic>
        <p:nvPicPr>
          <p:cNvPr id="16" name="Imagen 15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0CA6814F-2663-918A-A283-03F64C4A6C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867" y="4974899"/>
            <a:ext cx="867027" cy="1164901"/>
          </a:xfrm>
          <a:prstGeom prst="rect">
            <a:avLst/>
          </a:prstGeom>
        </p:spPr>
      </p:pic>
      <p:pic>
        <p:nvPicPr>
          <p:cNvPr id="19" name="Imagen 18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57CBA710-136A-7EAB-73C2-45376B4268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608" y="5039724"/>
            <a:ext cx="1036183" cy="103618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32F1522-9966-631C-CA8C-E1032952DC9F}"/>
              </a:ext>
            </a:extLst>
          </p:cNvPr>
          <p:cNvSpPr txBox="1"/>
          <p:nvPr/>
        </p:nvSpPr>
        <p:spPr>
          <a:xfrm>
            <a:off x="766764" y="3090690"/>
            <a:ext cx="5490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Herramientas TIC para docentes Huila - Neiva</a:t>
            </a:r>
          </a:p>
        </p:txBody>
      </p:sp>
    </p:spTree>
    <p:extLst>
      <p:ext uri="{BB962C8B-B14F-4D97-AF65-F5344CB8AC3E}">
        <p14:creationId xmlns:p14="http://schemas.microsoft.com/office/powerpoint/2010/main" val="450629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68403-B328-2887-07CE-8847D9599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de un celular&#10;&#10;El contenido generado por IA puede ser incorrecto.">
            <a:hlinkClick r:id="rId2"/>
            <a:extLst>
              <a:ext uri="{FF2B5EF4-FFF2-40B4-BE49-F238E27FC236}">
                <a16:creationId xmlns:a16="http://schemas.microsoft.com/office/drawing/2014/main" id="{ED0B2B57-D83F-A7DB-89F0-E1643DFF9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824" y="1196752"/>
            <a:ext cx="9264352" cy="338386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1735E7D-3087-C818-3B9A-3620AC1314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B111708-6262-A6F9-C513-7D894AB61D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616217-039E-BDAA-8446-FCAD1BCC81B6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51CA75A-3F96-0125-A2D2-1CCF304ABF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FFFB942-4330-1FCF-ECA9-6F1DD4A6BE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C3D31892-A57D-0265-E9CB-B8272C1D89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44C5C9D-BA1F-C16F-EE1C-28188CE0DE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8888A9-AD5A-3F07-E953-B78DC85BDD67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D5171EC-DC9C-B628-CD06-8036A2D389B3}"/>
              </a:ext>
            </a:extLst>
          </p:cNvPr>
          <p:cNvCxnSpPr>
            <a:cxnSpLocks/>
          </p:cNvCxnSpPr>
          <p:nvPr/>
        </p:nvCxnSpPr>
        <p:spPr>
          <a:xfrm flipH="1" flipV="1">
            <a:off x="5288551" y="4436935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C93B53D-14AA-A9E9-6F19-A6CA16BA69F3}"/>
              </a:ext>
            </a:extLst>
          </p:cNvPr>
          <p:cNvSpPr txBox="1"/>
          <p:nvPr/>
        </p:nvSpPr>
        <p:spPr>
          <a:xfrm>
            <a:off x="6168008" y="4976011"/>
            <a:ext cx="1368152" cy="523220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Busquemos un tema especifico. </a:t>
            </a:r>
          </a:p>
        </p:txBody>
      </p:sp>
    </p:spTree>
    <p:extLst>
      <p:ext uri="{BB962C8B-B14F-4D97-AF65-F5344CB8AC3E}">
        <p14:creationId xmlns:p14="http://schemas.microsoft.com/office/powerpoint/2010/main" val="202814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E3803-82F2-7F2A-E362-B6AE9EC4C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E67588A7-C808-6C91-A813-B59AB6F0C0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EBF634-81A5-C56C-2CF1-06C60CF9ED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167BEFD-4650-86CC-E511-B54B254158E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464E586-EF96-92F2-990C-952BD4C567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C41B6AF-C2DD-5FEF-DA8E-9201820E00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16BA9FA2-B978-2869-CAB9-6C9CA105A4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216551B-8206-0236-D4AE-A9F269AA22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91E7977-F329-FEA7-6C25-62E92485F320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pic>
        <p:nvPicPr>
          <p:cNvPr id="4" name="Imagen 3" descr="Sitio web&#10;&#10;El contenido generado por IA puede ser incorrecto.">
            <a:hlinkClick r:id="rId7"/>
            <a:extLst>
              <a:ext uri="{FF2B5EF4-FFF2-40B4-BE49-F238E27FC236}">
                <a16:creationId xmlns:a16="http://schemas.microsoft.com/office/drawing/2014/main" id="{0A396638-CA83-1162-3385-D49CFBF39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424" y="1745942"/>
            <a:ext cx="3110046" cy="2861242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13" name="Imagen 12" descr="Interfaz de usuario gráfica&#10;&#10;El contenido generado por IA puede ser incorrecto.">
            <a:hlinkClick r:id="rId9"/>
            <a:extLst>
              <a:ext uri="{FF2B5EF4-FFF2-40B4-BE49-F238E27FC236}">
                <a16:creationId xmlns:a16="http://schemas.microsoft.com/office/drawing/2014/main" id="{F5D218AF-BCC5-B940-C5AE-FF645AB8A1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9698" y="1763762"/>
            <a:ext cx="3293768" cy="2748995"/>
          </a:xfrm>
          <a:prstGeom prst="rect">
            <a:avLst/>
          </a:prstGeom>
        </p:spPr>
      </p:pic>
      <p:pic>
        <p:nvPicPr>
          <p:cNvPr id="16" name="Imagen 15" descr="Imagen que contiene Interfaz de usuario gráfica&#10;&#10;El contenido generado por IA puede ser incorrecto.">
            <a:hlinkClick r:id="rId11"/>
            <a:extLst>
              <a:ext uri="{FF2B5EF4-FFF2-40B4-BE49-F238E27FC236}">
                <a16:creationId xmlns:a16="http://schemas.microsoft.com/office/drawing/2014/main" id="{E63F081A-8551-BCCB-D7C7-C54EA92C87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6280" y="1692261"/>
            <a:ext cx="2985644" cy="2861242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451388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DFE2A-6BCB-7964-B0D6-F46DEBCDC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&#10;&#10;El contenido generado por IA puede ser incorrecto.">
            <a:hlinkClick r:id="rId2"/>
            <a:extLst>
              <a:ext uri="{FF2B5EF4-FFF2-40B4-BE49-F238E27FC236}">
                <a16:creationId xmlns:a16="http://schemas.microsoft.com/office/drawing/2014/main" id="{92F8B119-189D-6B7A-2BC6-0577B416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333" y="1302541"/>
            <a:ext cx="8256240" cy="425291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34525BF-9F2F-63B4-143D-597CA45893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5B0F709-EB58-D44F-099D-4CD71C8FDE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D43AA79-550D-5FD8-22CE-4DDFC6D23FB2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D66258-6D2A-2426-F6A0-9B01B28622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7223CE-CF9C-6C62-0AFF-96083A5812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572E4D2C-D39F-6C46-649F-4A8DF91049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39D9DFC0-9B1F-0205-8103-B453547366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D78E674-9242-A377-5744-BB23CB9038E1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132D593-30A1-29F9-95F9-D9AFC6B12A7C}"/>
              </a:ext>
            </a:extLst>
          </p:cNvPr>
          <p:cNvCxnSpPr>
            <a:cxnSpLocks/>
          </p:cNvCxnSpPr>
          <p:nvPr/>
        </p:nvCxnSpPr>
        <p:spPr>
          <a:xfrm flipH="1" flipV="1">
            <a:off x="6888088" y="5296277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4F7D712-E230-4EA3-02A5-A8C254277E74}"/>
              </a:ext>
            </a:extLst>
          </p:cNvPr>
          <p:cNvSpPr txBox="1"/>
          <p:nvPr/>
        </p:nvSpPr>
        <p:spPr>
          <a:xfrm>
            <a:off x="7817104" y="5746049"/>
            <a:ext cx="1368152" cy="523220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Busquemos un tema especifico.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6EA081A-D905-5F58-245F-A5B8034ABF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7595" y="1269211"/>
            <a:ext cx="3303274" cy="42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0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EF569-D4C0-57CF-6E93-EBD19E98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nterfaz de usuario gráfica&#10;&#10;El contenido generado por IA puede ser incorrecto.">
            <a:hlinkClick r:id="rId2"/>
            <a:extLst>
              <a:ext uri="{FF2B5EF4-FFF2-40B4-BE49-F238E27FC236}">
                <a16:creationId xmlns:a16="http://schemas.microsoft.com/office/drawing/2014/main" id="{1037417D-92E2-0969-4937-188505BCA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75" y="1857926"/>
            <a:ext cx="6883200" cy="395156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EEEDE08-75F6-3B1D-4B39-5123D4C573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089E19B-E917-DC28-25C9-3DBA7A7F1E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48D855A-6290-A1A8-A71D-9E4524513FB5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49C9F32-B267-EAA7-127B-5A47736946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0FA724-3C3C-E9B0-F664-21A037C470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697A39F1-E165-44E9-1E4C-55A8EE2CBA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0F1DA1BD-DE6F-9850-DF48-8F42DFF02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13428EA-4633-0775-18A9-3581B3FBBC4F}"/>
              </a:ext>
            </a:extLst>
          </p:cNvPr>
          <p:cNvSpPr txBox="1"/>
          <p:nvPr/>
        </p:nvSpPr>
        <p:spPr>
          <a:xfrm>
            <a:off x="-12105" y="314654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86D15A96-7D07-81D1-FA16-9CDFC8156FF4}"/>
              </a:ext>
            </a:extLst>
          </p:cNvPr>
          <p:cNvCxnSpPr>
            <a:cxnSpLocks/>
          </p:cNvCxnSpPr>
          <p:nvPr/>
        </p:nvCxnSpPr>
        <p:spPr>
          <a:xfrm flipH="1">
            <a:off x="3174611" y="5229200"/>
            <a:ext cx="2189156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81CB8F4-19F7-0AAA-D40C-0A344DB93FC2}"/>
              </a:ext>
            </a:extLst>
          </p:cNvPr>
          <p:cNvSpPr txBox="1"/>
          <p:nvPr/>
        </p:nvSpPr>
        <p:spPr>
          <a:xfrm>
            <a:off x="5470310" y="4967590"/>
            <a:ext cx="1368152" cy="523220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Busquemos un tema especifico. </a:t>
            </a:r>
          </a:p>
        </p:txBody>
      </p:sp>
      <p:pic>
        <p:nvPicPr>
          <p:cNvPr id="3" name="Imagen 2" descr="Un letrero de color blanco&#10;&#10;El contenido generado por IA puede ser incorrecto.">
            <a:extLst>
              <a:ext uri="{FF2B5EF4-FFF2-40B4-BE49-F238E27FC236}">
                <a16:creationId xmlns:a16="http://schemas.microsoft.com/office/drawing/2014/main" id="{88F10661-ADC9-7D0F-6D16-7BDB626A2AF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4780" b="21453"/>
          <a:stretch>
            <a:fillRect/>
          </a:stretch>
        </p:blipFill>
        <p:spPr>
          <a:xfrm>
            <a:off x="1044015" y="945815"/>
            <a:ext cx="4319752" cy="75499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DFE3CE4-DDB6-E8CD-5EEB-3977332D2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2144" y="1347390"/>
            <a:ext cx="3303274" cy="42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20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81D16-BA67-1507-0954-86A007AB5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FE5AF85-74D7-1769-4015-64886E472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42" y="818682"/>
            <a:ext cx="2583194" cy="3321250"/>
          </a:xfrm>
          <a:prstGeom prst="rect">
            <a:avLst/>
          </a:prstGeom>
        </p:spPr>
      </p:pic>
      <p:pic>
        <p:nvPicPr>
          <p:cNvPr id="7" name="Imagen 6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3CC22394-2921-660F-F15B-978952199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438" y="1118407"/>
            <a:ext cx="7098005" cy="459417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D3AF8DD-795B-04EE-2102-4FFECA722A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907E68C-EB59-94CC-0442-A994D0EC0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4C6888-EB4E-025F-9079-C6BCC5AB48DA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BDC4B6-362E-AB49-7898-97BFB50407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F3D45B5-A45F-E4ED-3AAA-92F26A4E7B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B29AD09D-E8E9-9C4E-720B-3B227EA5B9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082CAA79-A15F-6918-EA0F-FA351AF1FC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F0EFDAC-6289-B6E5-F7E4-D35F03FF02DB}"/>
              </a:ext>
            </a:extLst>
          </p:cNvPr>
          <p:cNvSpPr txBox="1"/>
          <p:nvPr/>
        </p:nvSpPr>
        <p:spPr>
          <a:xfrm>
            <a:off x="-12105" y="314654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¿Cómo explorar?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B39B475-D7E3-42F3-3AC7-3CED931EF159}"/>
              </a:ext>
            </a:extLst>
          </p:cNvPr>
          <p:cNvCxnSpPr>
            <a:cxnSpLocks/>
          </p:cNvCxnSpPr>
          <p:nvPr/>
        </p:nvCxnSpPr>
        <p:spPr>
          <a:xfrm>
            <a:off x="3431704" y="5301208"/>
            <a:ext cx="1152128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FB35F33-D449-CF5A-12E4-47914EF9919A}"/>
              </a:ext>
            </a:extLst>
          </p:cNvPr>
          <p:cNvSpPr txBox="1"/>
          <p:nvPr/>
        </p:nvSpPr>
        <p:spPr>
          <a:xfrm>
            <a:off x="1985520" y="5416299"/>
            <a:ext cx="2169059" cy="307777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Seleccionemos 2020 - 2025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4494357B-0400-33E3-AD8A-003C383803BD}"/>
              </a:ext>
            </a:extLst>
          </p:cNvPr>
          <p:cNvCxnSpPr>
            <a:cxnSpLocks/>
          </p:cNvCxnSpPr>
          <p:nvPr/>
        </p:nvCxnSpPr>
        <p:spPr>
          <a:xfrm>
            <a:off x="3575720" y="3972594"/>
            <a:ext cx="936104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9EB7CDA-3BAE-631C-B2F8-82274EBFB7F7}"/>
              </a:ext>
            </a:extLst>
          </p:cNvPr>
          <p:cNvSpPr txBox="1"/>
          <p:nvPr/>
        </p:nvSpPr>
        <p:spPr>
          <a:xfrm>
            <a:off x="2282371" y="4094817"/>
            <a:ext cx="1872208" cy="307777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Filtremos lo más actual</a:t>
            </a:r>
          </a:p>
        </p:txBody>
      </p:sp>
      <p:pic>
        <p:nvPicPr>
          <p:cNvPr id="21" name="Imagen 20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972C4828-5AB1-87EA-60D8-2AD362FB22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5847" y="2920155"/>
            <a:ext cx="5033979" cy="330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70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DB046-4E23-3DD6-149E-2238F924C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BC9FC561-694B-EA94-9F9D-AB7CD10EC2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A55A99D-7662-C687-05D7-DF5C5F1146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418C442-227A-5271-D934-35A9DE0EBFB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85752A-BEEA-8347-5AB3-1FE3792D76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6CEBCB-BBC1-8E6F-D206-8AE776830E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E54EA33-5D79-C45F-011E-206B6E8C95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5C5FA652-423D-DC60-4AEB-4D9B92B28C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44EB294-658A-4EF3-6450-402DAE7D4672}"/>
              </a:ext>
            </a:extLst>
          </p:cNvPr>
          <p:cNvSpPr txBox="1"/>
          <p:nvPr/>
        </p:nvSpPr>
        <p:spPr>
          <a:xfrm>
            <a:off x="-12105" y="314654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pic>
        <p:nvPicPr>
          <p:cNvPr id="23" name="Imagen 22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EFA5CD2E-1701-ADD0-15C1-70EBCFDFDE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303" y="3811769"/>
            <a:ext cx="1571625" cy="1590675"/>
          </a:xfrm>
          <a:prstGeom prst="rect">
            <a:avLst/>
          </a:prstGeom>
        </p:spPr>
      </p:pic>
      <p:pic>
        <p:nvPicPr>
          <p:cNvPr id="25" name="Imagen 24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1990DB07-4F03-58B4-90D6-92F412BD2A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7459" y="1040416"/>
            <a:ext cx="7606847" cy="5077555"/>
          </a:xfrm>
          <a:prstGeom prst="rect">
            <a:avLst/>
          </a:prstGeom>
        </p:spPr>
      </p:pic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8C6B55A1-1B93-6D85-CC45-7F9AC29FB80E}"/>
              </a:ext>
            </a:extLst>
          </p:cNvPr>
          <p:cNvCxnSpPr>
            <a:cxnSpLocks/>
          </p:cNvCxnSpPr>
          <p:nvPr/>
        </p:nvCxnSpPr>
        <p:spPr>
          <a:xfrm>
            <a:off x="3038500" y="3125191"/>
            <a:ext cx="936104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DE83AEFB-B786-7C35-ABCE-21503BBEAD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745" y="1123237"/>
            <a:ext cx="2020276" cy="259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12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8DA76-D139-2DB2-7469-6B2420CAD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102016E-EB88-B235-863A-9D1FDC998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CE1C4E3-1D66-0F58-708B-F3BE410D26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C005826-4DCF-AB93-E672-D44B481E22A2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A114B95-698D-83A5-111F-D26E69500B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3CD840-AFAC-03DD-1E79-9F3F8DB416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9DF215E4-0727-AB50-344E-AD39F8783F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EED00C94-4AB1-706C-DFAE-48426C1F69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6F2C1A8-4B66-BDFA-BE9D-AE9984A43F1D}"/>
              </a:ext>
            </a:extLst>
          </p:cNvPr>
          <p:cNvSpPr txBox="1"/>
          <p:nvPr/>
        </p:nvSpPr>
        <p:spPr>
          <a:xfrm>
            <a:off x="-12105" y="314654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pic>
        <p:nvPicPr>
          <p:cNvPr id="23" name="Imagen 22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5D5571F7-B712-141E-12DE-1C553174A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310" y="4010390"/>
            <a:ext cx="1571625" cy="1590675"/>
          </a:xfrm>
          <a:prstGeom prst="rect">
            <a:avLst/>
          </a:prstGeom>
        </p:spPr>
      </p:pic>
      <p:pic>
        <p:nvPicPr>
          <p:cNvPr id="3" name="Imagen 2" descr="Una captura de pantalla de una computadora&#10;&#10;El contenido generado por IA puede ser incorrecto.">
            <a:extLst>
              <a:ext uri="{FF2B5EF4-FFF2-40B4-BE49-F238E27FC236}">
                <a16:creationId xmlns:a16="http://schemas.microsoft.com/office/drawing/2014/main" id="{5EAEE30A-ED68-2812-804C-8A7DCB5B2F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3712" y="1452263"/>
            <a:ext cx="8114326" cy="405293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3AA742F-DCCE-151C-3CA7-56961EF29F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329" y="1256935"/>
            <a:ext cx="2218397" cy="285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6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42F97FF-2642-E64D-E581-CF7E986584B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D169276-AC0D-8AB9-B1D7-457EFC90DE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A848A4B-5036-9A10-301C-2810838CD1B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60FE4FC-4D0D-5072-57A9-95ECF412FDC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26387234-09E1-0152-D6B5-701262B8521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06122DD3-55CC-20C4-E3EE-110C9E5033F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EB74E573-03BE-61E6-97DD-ADB8A4ECFF04}"/>
              </a:ext>
            </a:extLst>
          </p:cNvPr>
          <p:cNvSpPr txBox="1"/>
          <p:nvPr/>
        </p:nvSpPr>
        <p:spPr>
          <a:xfrm>
            <a:off x="4799856" y="2383112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¿Es posible dar un acompañamiento personalizado a todos los estudiantes 24/7?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9479D73-792C-040B-F10B-7846316B58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63F14F2-4CE1-A5A6-C9E1-69A0CE4102A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1BEF21A-4478-AAFF-989C-02AE2029A9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96" y="666644"/>
            <a:ext cx="3805130" cy="4892311"/>
          </a:xfrm>
          <a:prstGeom prst="rect">
            <a:avLst/>
          </a:prstGeom>
        </p:spPr>
      </p:pic>
      <p:pic>
        <p:nvPicPr>
          <p:cNvPr id="7" name="Gráfico 6" descr="Reloj despertador con relleno sólido">
            <a:extLst>
              <a:ext uri="{FF2B5EF4-FFF2-40B4-BE49-F238E27FC236}">
                <a16:creationId xmlns:a16="http://schemas.microsoft.com/office/drawing/2014/main" id="{BBB23273-1267-BB30-6E30-D23F4B3343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0388" y="3396978"/>
            <a:ext cx="158417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1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6230-FFA4-7EEA-E5AC-BFD2DECC4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62AF7BE-5253-8E9E-A767-EE29206B65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B53FDA3B-C224-AA44-E386-0F28497BE4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02C2C393-D8C6-D329-4396-9390D655E7D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61A329D-9CCE-E36D-B5E6-566C7F582B2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CACFA508-2163-5EFB-36AB-A21D141C54A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CFF53071-FB33-AFAD-CE26-02CED8ACBCF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3D7A1D68-1E52-A2EF-839B-B139BF14E7DA}"/>
              </a:ext>
            </a:extLst>
          </p:cNvPr>
          <p:cNvSpPr txBox="1"/>
          <p:nvPr/>
        </p:nvSpPr>
        <p:spPr>
          <a:xfrm>
            <a:off x="4799856" y="2383112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¿Qué porcentaje de estudiantes llegan con una apropiación de conocimientos previos?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540975-7AA5-7C29-D9C3-BBB62F8925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2BE01C6-E493-54B9-CA84-6020FADFEF5F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32CEC4D-1100-4A39-FD41-68BA24F320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96" y="666644"/>
            <a:ext cx="3805130" cy="4892311"/>
          </a:xfrm>
          <a:prstGeom prst="rect">
            <a:avLst/>
          </a:prstGeom>
        </p:spPr>
      </p:pic>
      <p:pic>
        <p:nvPicPr>
          <p:cNvPr id="6" name="Gráfico 5" descr="Cerebro izquierdo con relleno sólido">
            <a:extLst>
              <a:ext uri="{FF2B5EF4-FFF2-40B4-BE49-F238E27FC236}">
                <a16:creationId xmlns:a16="http://schemas.microsoft.com/office/drawing/2014/main" id="{759EE407-2174-2067-1B55-060DE3E691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32104" y="3398775"/>
            <a:ext cx="1567612" cy="15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5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7748C-4F78-B579-2689-CA0DD49D0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362FDD1-F933-4574-9287-698045EAC5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A72B9641-66C6-B13C-3792-3215A64380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CDDA24E-9F33-B013-8885-8826783ACD6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3F71218-6944-B949-21C9-7F6AE2FDE0C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25255AB8-6CA9-DCE0-7065-FB43B4A79F1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F24B5F1D-4ECE-5BBD-F30B-C558108FAD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F93B3E38-D035-ACEE-186C-BE8F3FAB8CE3}"/>
              </a:ext>
            </a:extLst>
          </p:cNvPr>
          <p:cNvSpPr txBox="1"/>
          <p:nvPr/>
        </p:nvSpPr>
        <p:spPr>
          <a:xfrm>
            <a:off x="4799856" y="2383112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¿Es posible guiar el uso de herramientas de inteligencia artificial por parte de los estudiantes?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FF759D7-213B-1645-70F0-6BBEE838F8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A1C94D3-BA77-C598-36A9-48E8BC6EDF0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DC28594-BFA5-7D45-4D6D-510390098A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96" y="666644"/>
            <a:ext cx="3805130" cy="4892311"/>
          </a:xfrm>
          <a:prstGeom prst="rect">
            <a:avLst/>
          </a:prstGeom>
        </p:spPr>
      </p:pic>
      <p:pic>
        <p:nvPicPr>
          <p:cNvPr id="6" name="Gráfico 5" descr="Robot con relleno sólido">
            <a:extLst>
              <a:ext uri="{FF2B5EF4-FFF2-40B4-BE49-F238E27FC236}">
                <a16:creationId xmlns:a16="http://schemas.microsoft.com/office/drawing/2014/main" id="{E3E93589-0AD4-DEEA-582A-13A841BE8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88088" y="3395333"/>
            <a:ext cx="1784861" cy="178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9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5F7DF1A7-76CC-9F39-DA68-B1FE157DDC1B}"/>
              </a:ext>
            </a:extLst>
          </p:cNvPr>
          <p:cNvSpPr txBox="1"/>
          <p:nvPr/>
        </p:nvSpPr>
        <p:spPr>
          <a:xfrm>
            <a:off x="1764809" y="1817086"/>
            <a:ext cx="664514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Fuentes de información</a:t>
            </a:r>
          </a:p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YouTube institucional.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Biblioteca institucional.</a:t>
            </a:r>
          </a:p>
          <a:p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Herramientas de Inteligencia Artificial</a:t>
            </a:r>
          </a:p>
          <a:p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Agente de estudio </a:t>
            </a:r>
            <a:r>
              <a:rPr lang="es-CO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Copilot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/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CF255F-D427-6782-D9A2-C99902FE67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7E8970A-5FA0-0537-80FF-F044E9C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4F5A3B-4DC4-89EB-C934-EB7EC6E083E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CD8B5A5-486B-5DBE-861F-7BE55CEEB6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BEBE93-D354-B6FE-08C6-235361CC89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B244980F-7745-2277-0D81-08CC9C1A36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1BD51376-9432-4677-217C-A3100EE529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BAE2778-2D13-8A95-B499-9AD93EE4D1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5920" y="351341"/>
            <a:ext cx="8314932" cy="554328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55F998-B7D2-8ECC-3003-34362A9F8BBB}"/>
              </a:ext>
            </a:extLst>
          </p:cNvPr>
          <p:cNvSpPr txBox="1"/>
          <p:nvPr/>
        </p:nvSpPr>
        <p:spPr>
          <a:xfrm>
            <a:off x="-1032792" y="950312"/>
            <a:ext cx="6919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HOJA DE RUTA</a:t>
            </a:r>
          </a:p>
        </p:txBody>
      </p:sp>
    </p:spTree>
    <p:extLst>
      <p:ext uri="{BB962C8B-B14F-4D97-AF65-F5344CB8AC3E}">
        <p14:creationId xmlns:p14="http://schemas.microsoft.com/office/powerpoint/2010/main" val="2546581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31974-ED1F-35D9-1177-C090BB41D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A4E129C3-172C-B41A-00E9-F7543F13409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15E9FB62-828E-C2BD-5EBC-776B8EB356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34E6C5B-3A39-FAC1-B06A-06474F83F48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66EC26A-5894-3A50-C820-71CC0E6D680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F8BF2B72-5B45-070D-ED0D-65AAEDC22AF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16C7CDED-57B6-4144-9AC2-A3B34D2CEF5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10BD2387-7BF1-B5D2-59C6-2F3B5C98CC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5D011E8-1731-FD52-ABAD-9B780850C0B5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7A1ED1A-3430-DA6D-E37D-865D78D9B204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gen 8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86202B0D-2169-F83F-D63B-00E6F49BBA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6191" y="1007066"/>
            <a:ext cx="9419617" cy="4704902"/>
          </a:xfrm>
          <a:prstGeom prst="rect">
            <a:avLst/>
          </a:prstGeom>
        </p:spPr>
      </p:pic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0EAE51B-2192-FED2-5344-2572E525D357}"/>
              </a:ext>
            </a:extLst>
          </p:cNvPr>
          <p:cNvCxnSpPr>
            <a:cxnSpLocks/>
          </p:cNvCxnSpPr>
          <p:nvPr/>
        </p:nvCxnSpPr>
        <p:spPr>
          <a:xfrm>
            <a:off x="534869" y="1124744"/>
            <a:ext cx="936104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822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4BB96-0D39-2E6C-A5F2-3DD287DCE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3DCF52CA-EAAD-BAA6-7890-3823D704B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59" y="911462"/>
            <a:ext cx="9875082" cy="4922111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01AC41EF-3B15-3EEA-DABF-E00A0D1C8F1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1B729669-6042-6853-F0E9-2D03B06916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15380A9-9241-8BD0-D351-AAB1979EF87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8DB3C55-2BEE-549E-9C34-DF1B1FF5F24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82F9D09C-AF0A-D822-9DA6-7B43AA34228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DCA52607-06B6-78E0-FBC6-AE457BFFEC7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5896E519-D0F2-AE57-F4AE-6057E58389B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FC866F9-0FFE-7759-DFD2-3F1DDAEEAF4B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0C1228-6A94-E2D0-C651-CD3C8C16C95F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A247741D-BAB0-FDC4-BAF4-AFA858E15605}"/>
              </a:ext>
            </a:extLst>
          </p:cNvPr>
          <p:cNvCxnSpPr>
            <a:cxnSpLocks/>
          </p:cNvCxnSpPr>
          <p:nvPr/>
        </p:nvCxnSpPr>
        <p:spPr>
          <a:xfrm>
            <a:off x="479376" y="1772816"/>
            <a:ext cx="936104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193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DFB0E-0E21-AA78-D58A-17CBAE21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aptura de pantalla de un celular&#10;&#10;El contenido generado por IA puede ser incorrecto.">
            <a:extLst>
              <a:ext uri="{FF2B5EF4-FFF2-40B4-BE49-F238E27FC236}">
                <a16:creationId xmlns:a16="http://schemas.microsoft.com/office/drawing/2014/main" id="{608C06A8-89C8-C600-3400-06200523C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235" y="861314"/>
            <a:ext cx="9536725" cy="495711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CC9E4ED2-80C7-BEA0-BCED-6B81563D4B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0DC4EC0D-A7B8-9330-7EB8-047E1653D4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A561CF0-54FA-C501-73B4-C201EF67B4C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6C499935-EEAA-55BF-8C0C-86021097D6F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2B1EB142-4F35-D6EA-190E-A819FB21B9F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76F70790-D4CC-FA5F-91A6-6792CF1B618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01F9848F-8C89-07F7-00F3-B0CE75295F8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BC186F4-BFF2-4AC1-5FC7-2A70EF861BAD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EEE2C87-F88A-0A5B-E8F8-121ECF531E1D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06940299-AC34-D714-63CA-C40BE67FFA15}"/>
              </a:ext>
            </a:extLst>
          </p:cNvPr>
          <p:cNvCxnSpPr>
            <a:cxnSpLocks/>
          </p:cNvCxnSpPr>
          <p:nvPr/>
        </p:nvCxnSpPr>
        <p:spPr>
          <a:xfrm flipH="1" flipV="1">
            <a:off x="2009648" y="3212976"/>
            <a:ext cx="1584176" cy="43204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141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D458B-32BF-57EF-56DE-5BA602DEA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220BAA79-13DF-E57E-1885-B4E5CDADD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829990"/>
            <a:ext cx="9473572" cy="4973625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ACE4175E-4BEF-5414-E10A-69A82FF875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9B34119B-2951-E2DF-36AE-8B40151D17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AA3501A-F98B-2C3D-0406-508962D96DD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174ED5-6418-0291-B811-9C8CF7B154F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24919A1C-8106-58F6-1B5D-34D87F623B6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C7FFA349-6B5B-D853-4BB6-378A269BC19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304250FA-5FDD-D5D6-EB96-D9508D7F431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A038D0B-953C-3D01-9DCA-50757325876A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7060E6B-2E7F-C848-05E2-D31F801E331C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F8EBCDD8-BFDB-622C-65E9-8918D1C7766D}"/>
              </a:ext>
            </a:extLst>
          </p:cNvPr>
          <p:cNvCxnSpPr>
            <a:cxnSpLocks/>
          </p:cNvCxnSpPr>
          <p:nvPr/>
        </p:nvCxnSpPr>
        <p:spPr>
          <a:xfrm>
            <a:off x="2591225" y="1988840"/>
            <a:ext cx="768471" cy="7200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2D5073D7-2891-BD21-C18E-3398C6819C39}"/>
              </a:ext>
            </a:extLst>
          </p:cNvPr>
          <p:cNvCxnSpPr>
            <a:cxnSpLocks/>
          </p:cNvCxnSpPr>
          <p:nvPr/>
        </p:nvCxnSpPr>
        <p:spPr>
          <a:xfrm flipH="1">
            <a:off x="4583832" y="1916832"/>
            <a:ext cx="864096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848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4BD71-C9BC-26C6-C521-95685FBC1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6B66D43F-2DF3-E5EF-F572-66F8FC050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851245"/>
            <a:ext cx="9358686" cy="4845069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883CC11C-7CF9-3BA9-0D66-CBC32B1CFA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0763B771-B8C8-1431-4359-33E9204C6B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6942070-210F-2AFA-D1AE-BE1B0F8A604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BA97886B-F6BC-F02A-DF21-2C452A32B23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1770BED2-9E7B-133D-1C0F-39D0553E25D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358D5440-34D5-E67E-F5B4-EFBEDBF85C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7464716A-3B73-1BF0-E166-7F29237D57C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93B56CC-50BD-CFED-7800-75CB8DB64F7D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B0F3FA5-07C8-A98C-2526-473A7BAF6892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6A307D0-45A2-0400-CEEC-D877AD0CD12D}"/>
              </a:ext>
            </a:extLst>
          </p:cNvPr>
          <p:cNvSpPr/>
          <p:nvPr/>
        </p:nvSpPr>
        <p:spPr>
          <a:xfrm>
            <a:off x="2639616" y="4044470"/>
            <a:ext cx="3168352" cy="13681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797E5CC-31D9-BA00-301E-7EE7083A4B34}"/>
              </a:ext>
            </a:extLst>
          </p:cNvPr>
          <p:cNvSpPr/>
          <p:nvPr/>
        </p:nvSpPr>
        <p:spPr>
          <a:xfrm>
            <a:off x="2617842" y="3216850"/>
            <a:ext cx="3262133" cy="2841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FBB84D45-4753-9383-E6BE-F0BF971202D1}"/>
              </a:ext>
            </a:extLst>
          </p:cNvPr>
          <p:cNvCxnSpPr>
            <a:cxnSpLocks/>
          </p:cNvCxnSpPr>
          <p:nvPr/>
        </p:nvCxnSpPr>
        <p:spPr>
          <a:xfrm>
            <a:off x="6125894" y="2636912"/>
            <a:ext cx="0" cy="223224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265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1B507-F833-7ADE-6D48-7FE115D3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980D6F70-0279-AE5F-F789-BDA1A90F5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831834"/>
            <a:ext cx="9264352" cy="4815533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CD040D4F-3B9D-91A5-07CE-21F4C9B6A4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4B8ABD1-B83B-701F-EFFD-20F817190B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B6D43BE-60A0-1091-1F2D-ABA76DE9DE3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5479D1F-900B-6010-F38B-92842A704B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5A41CB4C-A3F9-7EF9-95C2-4505F7B0A9C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F9D90B89-3DFF-D78B-36FD-B51F30AC3AE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942F371A-D54F-1C5E-D869-6D6FB823527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768192F-B8D6-E363-E3F2-69492BB5F19C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CFBC04E-6B7F-ADC8-416D-20EEF57EDEC2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1F07DC9-5CC5-BE28-4D1A-1D93AB453E77}"/>
              </a:ext>
            </a:extLst>
          </p:cNvPr>
          <p:cNvSpPr/>
          <p:nvPr/>
        </p:nvSpPr>
        <p:spPr>
          <a:xfrm>
            <a:off x="2852551" y="1796502"/>
            <a:ext cx="720080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90FA060-2DEF-C4C2-6075-CB53AF544D48}"/>
              </a:ext>
            </a:extLst>
          </p:cNvPr>
          <p:cNvSpPr txBox="1"/>
          <p:nvPr/>
        </p:nvSpPr>
        <p:spPr>
          <a:xfrm>
            <a:off x="2666670" y="5758485"/>
            <a:ext cx="81369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/>
              <a:t>- Responde únicamente con la información proporcionada por el usuario (documentos adjuntos) garantizando la confiabilidad y coherencia de las respuestas.</a:t>
            </a:r>
          </a:p>
          <a:p>
            <a:r>
              <a:rPr lang="es-ES" sz="1000" dirty="0"/>
              <a:t>- Por cada respuesta cita la pagina del texto de donde se origina la respuesta, para una consulta rápida y directa en los documentos adjuntos proporcionados por el usuario.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895860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CDFBD-665B-E5C1-FD77-3671F8AB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AE125469-AF89-6B38-705A-B482251AE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849018"/>
            <a:ext cx="9696400" cy="4984556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BB6995A7-695C-3984-3921-294AD16D44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A8D821A3-23BE-F033-E765-66CFC0C77E6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1279259-F486-332D-70AA-7DF830FCF1C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CA8A8E91-3CD7-F17B-B8B7-8ED4FA49954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784D967E-FB75-76DA-D740-198FA4C8135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05EE34D0-B122-D5F5-140E-7D2841922EF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BADD5BD4-14B5-3C8F-B3F7-1BDE6CC6D3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B362D37-FD1B-A04C-A97B-6A72F6E5E4FF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C3767E-8D8A-9F2E-AD36-6939BD1407DE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6B412A3-206C-D552-EC1E-60D154C76BCC}"/>
              </a:ext>
            </a:extLst>
          </p:cNvPr>
          <p:cNvCxnSpPr>
            <a:cxnSpLocks/>
          </p:cNvCxnSpPr>
          <p:nvPr/>
        </p:nvCxnSpPr>
        <p:spPr>
          <a:xfrm flipH="1" flipV="1">
            <a:off x="6023992" y="3933056"/>
            <a:ext cx="1080120" cy="28803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8D035DE3-860C-0559-AE05-56862B8AAE02}"/>
              </a:ext>
            </a:extLst>
          </p:cNvPr>
          <p:cNvSpPr/>
          <p:nvPr/>
        </p:nvSpPr>
        <p:spPr>
          <a:xfrm>
            <a:off x="2711624" y="1844824"/>
            <a:ext cx="792088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023A08D-2A30-CC75-590F-B1F4B53D549F}"/>
              </a:ext>
            </a:extLst>
          </p:cNvPr>
          <p:cNvCxnSpPr>
            <a:cxnSpLocks/>
          </p:cNvCxnSpPr>
          <p:nvPr/>
        </p:nvCxnSpPr>
        <p:spPr>
          <a:xfrm flipH="1" flipV="1">
            <a:off x="6023992" y="3197280"/>
            <a:ext cx="1080120" cy="28803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7893327B-0217-DD0D-5B6B-810696D02DA3}"/>
              </a:ext>
            </a:extLst>
          </p:cNvPr>
          <p:cNvCxnSpPr>
            <a:cxnSpLocks/>
          </p:cNvCxnSpPr>
          <p:nvPr/>
        </p:nvCxnSpPr>
        <p:spPr>
          <a:xfrm flipH="1" flipV="1">
            <a:off x="6007782" y="4612265"/>
            <a:ext cx="1080120" cy="28803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7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2A60B-9E0A-5378-CE08-DCA8BEC7A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82B6CA45-BEB8-F795-2A4D-FD6841DAE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849018"/>
            <a:ext cx="9696400" cy="4984556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4115FA6E-36AD-FF10-0C48-D63D7B7EED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6B7500B-1BA6-F73E-837C-AABC7DEE4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02D4B5C-AA2F-945F-BC6F-C6DB38612D5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ECBA4D6-AAFD-649C-225A-D1BA0F4C10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F5391954-DD55-9682-15E9-AFC3C440391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99820D8A-E562-05E4-5261-513C0D5351E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DCC8A63E-2E5F-F92C-875E-51A09DCDC2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D5C4AEA-900F-3951-83D4-627127222184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933CD17-0174-51C4-40B8-199C5E99F8B8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21CB479F-5F43-F312-367B-F6579FE0A3BB}"/>
              </a:ext>
            </a:extLst>
          </p:cNvPr>
          <p:cNvCxnSpPr>
            <a:cxnSpLocks/>
          </p:cNvCxnSpPr>
          <p:nvPr/>
        </p:nvCxnSpPr>
        <p:spPr>
          <a:xfrm flipH="1" flipV="1">
            <a:off x="10200456" y="1321350"/>
            <a:ext cx="1098664" cy="23544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06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A9DA9-D631-67CE-880E-D591B8962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9201C3C6-1A0C-ED38-0552-33F1A69B4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39" y="945992"/>
            <a:ext cx="9175671" cy="4750321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CFF69B9-51CE-1BD5-935C-DF0C847E3B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6955D64-FF9C-0373-F2C3-595A7BDD6B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4997921-FC02-4DE3-BF81-E5ADD8DB496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3D0A20D-53A2-03D7-6A38-29F8615AD9D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1C03F9E1-7BA3-4CE9-47D0-EDC14EC0DA8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ABC1AE76-FB84-91CA-14D1-DB2D956625E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45ED9B3C-4FD7-E5CA-80EC-A28D4E87EF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C40BCDF-C26E-A30E-25C4-C92C126A130D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74BF8DA-6364-8EEC-CECB-E9A1F7471FCE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DCADE942-21F8-D3AD-7913-1B41DF85453D}"/>
              </a:ext>
            </a:extLst>
          </p:cNvPr>
          <p:cNvCxnSpPr>
            <a:cxnSpLocks/>
          </p:cNvCxnSpPr>
          <p:nvPr/>
        </p:nvCxnSpPr>
        <p:spPr>
          <a:xfrm flipH="1" flipV="1">
            <a:off x="7680176" y="3753096"/>
            <a:ext cx="1098664" cy="23544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277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7627-C622-2EB5-6D57-D4703A15D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ptura de pantalla de un celular&#10;&#10;El contenido generado por IA puede ser incorrecto.">
            <a:extLst>
              <a:ext uri="{FF2B5EF4-FFF2-40B4-BE49-F238E27FC236}">
                <a16:creationId xmlns:a16="http://schemas.microsoft.com/office/drawing/2014/main" id="{0C5550D9-1B33-1297-437E-C1544F5B5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798887"/>
            <a:ext cx="9858410" cy="5116715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E09C46E8-A13D-6113-ADFC-2000316EAE0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60E5158-0933-6222-40D3-C9E5019ADB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B520C0C-3F81-325E-AB52-B6633445A0F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11370DD-DED9-80F9-9E66-648673A864F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A5DD7E15-D5AD-A51E-4811-E9A7721B357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A2EED1E8-8A88-A0DA-B553-E6FA0BEC017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CC18926E-5778-C427-B796-4A4E4633D16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40D64E7-F762-9F53-BCBD-4B07CD16DE01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C5560C8-2092-15ED-2998-5235FDBEF183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39FF9C2-22F5-CEE1-FBC1-7BAC4A77BA9A}"/>
              </a:ext>
            </a:extLst>
          </p:cNvPr>
          <p:cNvCxnSpPr>
            <a:cxnSpLocks/>
          </p:cNvCxnSpPr>
          <p:nvPr/>
        </p:nvCxnSpPr>
        <p:spPr>
          <a:xfrm flipH="1" flipV="1">
            <a:off x="6672064" y="3150838"/>
            <a:ext cx="1098664" cy="23544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BBA4042-8274-F8F3-5469-830C134F1F7C}"/>
              </a:ext>
            </a:extLst>
          </p:cNvPr>
          <p:cNvCxnSpPr>
            <a:cxnSpLocks/>
          </p:cNvCxnSpPr>
          <p:nvPr/>
        </p:nvCxnSpPr>
        <p:spPr>
          <a:xfrm flipH="1" flipV="1">
            <a:off x="7536160" y="4297778"/>
            <a:ext cx="1098664" cy="23544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465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BC51-DF7A-18EC-C658-2DA541F36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B56B854B-03EA-DA27-F8F7-F8ED1E9226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5FF79E-606D-0293-E540-C1E703CD91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80DD60-DAED-6AE3-5A38-165F9E020708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3342D0D-5CC8-209C-2327-B030C8FE79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0247F2-DD11-3DD3-9E1A-AF2F8635B2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342C9588-142D-C628-81D1-5F138A1676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BACF800B-BF37-0B62-1C96-B462242B2F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9509324-8CEE-72A3-42D3-6F39EF3C33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8168" y="628978"/>
            <a:ext cx="6452693" cy="430179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8D0FC8-6DA1-D411-EF76-D8A076973BBF}"/>
              </a:ext>
            </a:extLst>
          </p:cNvPr>
          <p:cNvSpPr txBox="1"/>
          <p:nvPr/>
        </p:nvSpPr>
        <p:spPr>
          <a:xfrm>
            <a:off x="151743" y="302094"/>
            <a:ext cx="6919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!Agéndate con entornos virtuales!</a:t>
            </a:r>
          </a:p>
        </p:txBody>
      </p:sp>
      <p:pic>
        <p:nvPicPr>
          <p:cNvPr id="7" name="Imagen 6" descr="Interfaz de usuario gráfica, Sitio web&#10;&#10;El contenido generado por IA puede ser incorrecto.">
            <a:hlinkClick r:id="rId8"/>
            <a:extLst>
              <a:ext uri="{FF2B5EF4-FFF2-40B4-BE49-F238E27FC236}">
                <a16:creationId xmlns:a16="http://schemas.microsoft.com/office/drawing/2014/main" id="{2550E827-2561-0B47-1FD2-5EBBB31453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384" y="898194"/>
            <a:ext cx="8712494" cy="430179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014E7A5-8787-2BA5-A4E5-FACC3C359095}"/>
              </a:ext>
            </a:extLst>
          </p:cNvPr>
          <p:cNvSpPr txBox="1"/>
          <p:nvPr/>
        </p:nvSpPr>
        <p:spPr>
          <a:xfrm>
            <a:off x="2495600" y="5328041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5184BDA-6744-3D3E-97EE-F0570C960C66}"/>
              </a:ext>
            </a:extLst>
          </p:cNvPr>
          <p:cNvSpPr/>
          <p:nvPr/>
        </p:nvSpPr>
        <p:spPr>
          <a:xfrm>
            <a:off x="2811185" y="3284984"/>
            <a:ext cx="4143167" cy="4848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FCE1BA54-6263-4054-E847-DA3D7AC40A2B}"/>
              </a:ext>
            </a:extLst>
          </p:cNvPr>
          <p:cNvCxnSpPr>
            <a:cxnSpLocks/>
          </p:cNvCxnSpPr>
          <p:nvPr/>
        </p:nvCxnSpPr>
        <p:spPr>
          <a:xfrm flipH="1" flipV="1">
            <a:off x="6489171" y="3527385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504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91127-4202-77CC-9652-94EB7F9FD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3FF64708-4C1E-C91F-8562-15ADD92A8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798014"/>
            <a:ext cx="9217024" cy="4790932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51735E9F-E566-17AA-BF76-55C25E4C30F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4C3FB6CE-1283-50FD-CF60-ACAB9B9CDE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8938088-6A01-16F5-20F4-A44502C7CD5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0CBA5E5-D55B-D7DC-8289-9647A066C50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6A1E3D9E-81A5-41CE-010A-3401CE0572E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8E1B0A73-64BC-E04D-D963-EC80D797CA3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F6603F4B-9412-D781-6A46-A109FE655D6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37A37FB-0F0B-B9C4-B2DC-6441A810C6D5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E68C376-A2B6-F8FE-694F-C8D6CC1E2D10}"/>
              </a:ext>
            </a:extLst>
          </p:cNvPr>
          <p:cNvSpPr txBox="1"/>
          <p:nvPr/>
        </p:nvSpPr>
        <p:spPr>
          <a:xfrm>
            <a:off x="289523" y="303019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Agente de aprendizaje - </a:t>
            </a:r>
            <a:r>
              <a:rPr lang="es-CO" sz="2400" b="1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Copilot</a:t>
            </a:r>
            <a:endParaRPr lang="es-CO" sz="24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17B7510-52A3-3CB1-7CD2-7BEB51A877FA}"/>
              </a:ext>
            </a:extLst>
          </p:cNvPr>
          <p:cNvCxnSpPr>
            <a:cxnSpLocks/>
          </p:cNvCxnSpPr>
          <p:nvPr/>
        </p:nvCxnSpPr>
        <p:spPr>
          <a:xfrm flipH="1" flipV="1">
            <a:off x="7608168" y="3378321"/>
            <a:ext cx="1098664" cy="23544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510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413CA-7596-1AEC-2E22-218978B61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2D0E049-31D7-4F1A-E57A-749BE785C8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711F58F-47CB-C1F3-7141-8EF65AD2D7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093ED997-06B7-FB23-20D7-61575D75378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D9DA4A75-D4E2-A91E-BA5F-831BE6A025B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7C61996E-62F6-D9B2-437C-C964587599D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C9EACCF8-A24E-7790-3E62-0083311B577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E122C72E-74D3-EBFF-E7A9-1343AAF79A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43CDE32-AFC3-C185-67D6-05BC62C384F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5" name="Imagen 14" descr="Captura de pantalla de un celular&#10;&#10;El contenido generado por IA puede ser incorrecto.">
            <a:extLst>
              <a:ext uri="{FF2B5EF4-FFF2-40B4-BE49-F238E27FC236}">
                <a16:creationId xmlns:a16="http://schemas.microsoft.com/office/drawing/2014/main" id="{450D1D7A-D17B-BB56-A8F0-F6EC787E0C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416" y="692763"/>
            <a:ext cx="9551739" cy="4949990"/>
          </a:xfrm>
          <a:prstGeom prst="rect">
            <a:avLst/>
          </a:prstGeom>
        </p:spPr>
      </p:pic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3624914C-B60E-4456-86CF-83F8BEFCE16A}"/>
              </a:ext>
            </a:extLst>
          </p:cNvPr>
          <p:cNvCxnSpPr>
            <a:cxnSpLocks/>
          </p:cNvCxnSpPr>
          <p:nvPr/>
        </p:nvCxnSpPr>
        <p:spPr>
          <a:xfrm flipH="1">
            <a:off x="5375920" y="4077072"/>
            <a:ext cx="1319485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33F53755-F044-0D3F-25C8-063164790B3B}"/>
              </a:ext>
            </a:extLst>
          </p:cNvPr>
          <p:cNvCxnSpPr>
            <a:cxnSpLocks/>
          </p:cNvCxnSpPr>
          <p:nvPr/>
        </p:nvCxnSpPr>
        <p:spPr>
          <a:xfrm flipH="1">
            <a:off x="4439816" y="3501008"/>
            <a:ext cx="1319485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218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E8D30-9916-201B-81E9-062AA3694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B6614E80-AD08-FF0C-767E-D1B776E64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980728"/>
            <a:ext cx="10375516" cy="442531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6335227D-755B-A999-27F3-982533132A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DAC7B56-720E-565E-5ECC-3D277213A5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60797A84-684D-A921-22D7-DC6C3D19187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EBBC4B3-D7FF-619B-DE5B-0C38175087D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135156C3-543C-3A6C-ADE7-3373E3CA3CB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1454D1FE-F286-342F-134B-FA5D02A6A51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B81AF2A9-2D67-B62E-BCFE-BC8987F84B2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2B8A4A-3C32-D740-4E55-612E16E5B3FD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5DD96CE3-7933-C357-E1C6-DC8913C8F467}"/>
              </a:ext>
            </a:extLst>
          </p:cNvPr>
          <p:cNvCxnSpPr>
            <a:cxnSpLocks/>
          </p:cNvCxnSpPr>
          <p:nvPr/>
        </p:nvCxnSpPr>
        <p:spPr>
          <a:xfrm flipH="1">
            <a:off x="10344472" y="5229200"/>
            <a:ext cx="1319485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9111C70-7ED2-CC67-5ABC-9B8E4678CE87}"/>
              </a:ext>
            </a:extLst>
          </p:cNvPr>
          <p:cNvCxnSpPr>
            <a:cxnSpLocks/>
          </p:cNvCxnSpPr>
          <p:nvPr/>
        </p:nvCxnSpPr>
        <p:spPr>
          <a:xfrm flipH="1">
            <a:off x="3431704" y="2276872"/>
            <a:ext cx="1319485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380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0B34F-F46B-6FEC-BE97-3EC8EC66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ptura de pantalla de un teléfono celular&#10;&#10;El contenido generado por IA puede ser incorrecto.">
            <a:extLst>
              <a:ext uri="{FF2B5EF4-FFF2-40B4-BE49-F238E27FC236}">
                <a16:creationId xmlns:a16="http://schemas.microsoft.com/office/drawing/2014/main" id="{A4854260-F4DA-EE27-0FE2-697C576F8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857178"/>
            <a:ext cx="9120336" cy="4721674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948C472C-4398-82BF-262D-DE4B85A7EF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1E645CA5-583E-7D4F-2101-C17C9682FE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DB9A7DE-E200-B9CD-83BE-6CC2AD1155A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C22F045-60C1-3590-EA95-133EC840AEB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2BCEF54F-4678-E112-9693-9D764D9322F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2FDFCA74-1432-4561-09D6-9AB68F1F7B0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FFCDE8BA-4C12-B226-229C-9743BAA962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7AE6762-C2D9-D38E-85E6-41296C2C21BD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1C50DC1B-BDC1-1133-43C2-2ACF7D79D2B8}"/>
              </a:ext>
            </a:extLst>
          </p:cNvPr>
          <p:cNvCxnSpPr>
            <a:cxnSpLocks/>
          </p:cNvCxnSpPr>
          <p:nvPr/>
        </p:nvCxnSpPr>
        <p:spPr>
          <a:xfrm flipH="1">
            <a:off x="6096000" y="3789040"/>
            <a:ext cx="1319485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279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45A0C-3762-4034-7A00-E5B0020A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El contenido generado por IA puede ser incorrecto.">
            <a:extLst>
              <a:ext uri="{FF2B5EF4-FFF2-40B4-BE49-F238E27FC236}">
                <a16:creationId xmlns:a16="http://schemas.microsoft.com/office/drawing/2014/main" id="{C4CCADE0-8DFD-D5B5-1C2C-4AE0CBEED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5" y="404664"/>
            <a:ext cx="8974655" cy="5256584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0EB9990-91B6-4B03-B29B-B0CDD2260F3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51B003B-A05E-C574-AE75-1515D08F62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C7F4F27-DFCE-DF7D-C0FC-266C6DE2D5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52B9D18-E503-C64D-19B6-C136A809FC2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A7687225-7F94-60D1-F9FD-11A78D1DBB5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39CA23E7-1D60-22DB-1222-D563F8005BA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8D02B8A6-C8BF-A638-593B-883E9D84FD8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61BB3C3-48CF-A066-427A-274678959452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4F7F073-A9DA-1B16-E4A8-B5123EE352FD}"/>
              </a:ext>
            </a:extLst>
          </p:cNvPr>
          <p:cNvSpPr/>
          <p:nvPr/>
        </p:nvSpPr>
        <p:spPr>
          <a:xfrm>
            <a:off x="2855640" y="3068960"/>
            <a:ext cx="1224136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6018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055FA-FAA2-D0E5-1223-95D87E1C4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7168378-9755-5AA6-845C-57DAAFE043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429264A-2EF2-AC41-C5FD-00D7973C47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8714C07-2CD8-8021-22E5-923782534A0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8EF28437-8880-41DE-AFD8-47E34EE8FD3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483685BE-47E4-637B-9C39-222E45D6C37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47BC680E-4BE5-8DAF-194E-4BB11B0EB47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2FBEC378-EA6C-5BE9-FF8E-EE2EBBFAE4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BB3C894-4E42-8F79-A702-69C9A50330D5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EE6775B-BA63-A149-3214-EE575A2812C6}"/>
              </a:ext>
            </a:extLst>
          </p:cNvPr>
          <p:cNvSpPr/>
          <p:nvPr/>
        </p:nvSpPr>
        <p:spPr>
          <a:xfrm>
            <a:off x="2855640" y="3068960"/>
            <a:ext cx="1224136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Captura de pantalla de computadora&#10;&#10;El contenido generado por IA puede ser incorrecto.">
            <a:extLst>
              <a:ext uri="{FF2B5EF4-FFF2-40B4-BE49-F238E27FC236}">
                <a16:creationId xmlns:a16="http://schemas.microsoft.com/office/drawing/2014/main" id="{D0A65FF0-2156-E151-E5D3-3B07E14963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107" y="456715"/>
            <a:ext cx="9007648" cy="5315804"/>
          </a:xfrm>
          <a:prstGeom prst="rect">
            <a:avLst/>
          </a:prstGeom>
        </p:spPr>
      </p:pic>
      <p:pic>
        <p:nvPicPr>
          <p:cNvPr id="15" name="Imagen 14" descr="Texto&#10;&#10;El contenido generado por IA puede ser incorrecto.">
            <a:extLst>
              <a:ext uri="{FF2B5EF4-FFF2-40B4-BE49-F238E27FC236}">
                <a16:creationId xmlns:a16="http://schemas.microsoft.com/office/drawing/2014/main" id="{8BB8208E-51A2-8FCD-2391-202895C6B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6559" y="1855875"/>
            <a:ext cx="5373657" cy="2777142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693B7070-DD57-A574-8CFD-CA9B2241A3C4}"/>
              </a:ext>
            </a:extLst>
          </p:cNvPr>
          <p:cNvSpPr/>
          <p:nvPr/>
        </p:nvSpPr>
        <p:spPr>
          <a:xfrm>
            <a:off x="4439816" y="1192887"/>
            <a:ext cx="3442304" cy="7239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21CAF82-3EF9-A747-2531-BBFB9A247960}"/>
              </a:ext>
            </a:extLst>
          </p:cNvPr>
          <p:cNvSpPr/>
          <p:nvPr/>
        </p:nvSpPr>
        <p:spPr>
          <a:xfrm>
            <a:off x="2913165" y="2612440"/>
            <a:ext cx="1109085" cy="2938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3734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C9A8-C226-0BD2-4F28-88A18D058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3F32AB51-D256-46A7-B282-F50BD9369C0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987F1FC-AF84-7762-F765-2E3CA09158B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4975FBB-0FAA-25D4-403B-C29D198BE61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A04E88A3-6012-06FD-A81C-BA26F834E29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FA8083E2-F61C-6638-300C-AAEB3BCAA17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846D4474-F0C6-B6E0-134E-1BD60E05315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566D0267-AFE3-8779-1968-24C228144E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FDC39F9-6E3C-FC14-4A5D-341A1C06F668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6" name="Imagen 15" descr="Texto&#10;&#10;El contenido generado por IA puede ser incorrecto.">
            <a:extLst>
              <a:ext uri="{FF2B5EF4-FFF2-40B4-BE49-F238E27FC236}">
                <a16:creationId xmlns:a16="http://schemas.microsoft.com/office/drawing/2014/main" id="{AA523783-FCC8-153C-5B62-CA1E16E64C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416" y="1124744"/>
            <a:ext cx="10165462" cy="3592965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EFBA4662-C22E-22F4-B9BD-6056EC042AE7}"/>
              </a:ext>
            </a:extLst>
          </p:cNvPr>
          <p:cNvSpPr/>
          <p:nvPr/>
        </p:nvSpPr>
        <p:spPr>
          <a:xfrm>
            <a:off x="5735960" y="2420888"/>
            <a:ext cx="4680520" cy="6480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08501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0CC1-20A7-C914-A498-3595DF9D5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D9CABB2F-14C7-3922-4E5F-F308B0260B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A60BBBC9-26D7-778C-D5FC-10F2E79C50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0B179492-23C0-38EF-07EE-F2A354EE4D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3E2E8F4A-DA56-E723-01E1-82F55A62992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3005B5CD-BC2E-5384-0FAE-6B2D68B1E76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1F15470F-BA11-C89C-5DBA-BCDFA776EC0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7CE153BF-0285-DE8A-642E-3ABD3136765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B19D495-2B77-751D-75DB-A3AC6256536A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6" name="Imagen 5" descr="Texto&#10;&#10;El contenido generado por IA puede ser incorrecto.">
            <a:extLst>
              <a:ext uri="{FF2B5EF4-FFF2-40B4-BE49-F238E27FC236}">
                <a16:creationId xmlns:a16="http://schemas.microsoft.com/office/drawing/2014/main" id="{FFFB2CA1-B25D-6D99-CC49-943DFE3B1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40" y="548680"/>
            <a:ext cx="908948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61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95DCF-3CC4-C068-7A74-282B7032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EAC42113-0923-9E77-8332-ACA8C66E4A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F974107-CB9E-ABD5-2CE6-F3ABAE54DD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AE84693-D3B3-CEA1-C18D-F57805D4275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E37664D-2B68-0A4F-900F-92036E1FA3A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E5D54416-BC81-745C-DF72-4A531502C56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4" name="Imagen 3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9BE71277-E449-253A-63F4-B63C84FF4EE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80B0754B-0FB2-EB80-2C43-697F11CEC8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82120" y="0"/>
            <a:ext cx="4319752" cy="13119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00A046F-E3E8-2F67-93D6-5581780E0ACA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A3EF620F-58D2-8364-A9DD-827C71221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1544" y="404664"/>
            <a:ext cx="7301517" cy="52789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241080F-6E42-3222-7CFD-3D07A8F5F8C5}"/>
              </a:ext>
            </a:extLst>
          </p:cNvPr>
          <p:cNvSpPr/>
          <p:nvPr/>
        </p:nvSpPr>
        <p:spPr>
          <a:xfrm>
            <a:off x="3935761" y="2060848"/>
            <a:ext cx="1080120" cy="2938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0957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D8C16DCC-7629-771E-ED92-C24D7A3E0A3F}"/>
              </a:ext>
            </a:extLst>
          </p:cNvPr>
          <p:cNvGrpSpPr/>
          <p:nvPr/>
        </p:nvGrpSpPr>
        <p:grpSpPr>
          <a:xfrm>
            <a:off x="0" y="5818424"/>
            <a:ext cx="12192000" cy="1050193"/>
            <a:chOff x="0" y="5818424"/>
            <a:chExt cx="12192000" cy="1050193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EF220E12-77A8-D8E5-9AE4-16D5F259B5DD}"/>
                </a:ext>
              </a:extLst>
            </p:cNvPr>
            <p:cNvSpPr/>
            <p:nvPr/>
          </p:nvSpPr>
          <p:spPr>
            <a:xfrm>
              <a:off x="0" y="6665152"/>
              <a:ext cx="12192000" cy="20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D850FE16-F4FB-67CB-BBD0-2B43E6AB01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0"/>
            <a:stretch/>
          </p:blipFill>
          <p:spPr>
            <a:xfrm>
              <a:off x="151743" y="5894629"/>
              <a:ext cx="1046492" cy="648413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7738DDE9-B66F-751B-D914-33D7345A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980" t="23883" r="16398" b="30478"/>
            <a:stretch/>
          </p:blipFill>
          <p:spPr>
            <a:xfrm>
              <a:off x="10901992" y="5915603"/>
              <a:ext cx="970902" cy="627438"/>
            </a:xfrm>
            <a:prstGeom prst="rect">
              <a:avLst/>
            </a:prstGeom>
          </p:spPr>
        </p:pic>
        <p:pic>
          <p:nvPicPr>
            <p:cNvPr id="17" name="Imagen 16" descr="Icono&#10;&#10;El contenido generado por IA puede ser incorrecto.">
              <a:extLst>
                <a:ext uri="{FF2B5EF4-FFF2-40B4-BE49-F238E27FC236}">
                  <a16:creationId xmlns:a16="http://schemas.microsoft.com/office/drawing/2014/main" id="{1D891726-A2C0-BBBC-6FB5-44422EB2D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536" y="5894629"/>
              <a:ext cx="648717" cy="648717"/>
            </a:xfrm>
            <a:prstGeom prst="rect">
              <a:avLst/>
            </a:prstGeom>
          </p:spPr>
        </p:pic>
        <p:pic>
          <p:nvPicPr>
            <p:cNvPr id="18" name="Imagen 17" descr="Aplicación, Icono&#10;&#10;El contenido generado por IA puede ser incorrecto.">
              <a:extLst>
                <a:ext uri="{FF2B5EF4-FFF2-40B4-BE49-F238E27FC236}">
                  <a16:creationId xmlns:a16="http://schemas.microsoft.com/office/drawing/2014/main" id="{FE1F494F-5F17-310F-4F14-976876C3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9138" y="5818424"/>
              <a:ext cx="598390" cy="803972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35A3358-0B0D-7D7F-2974-D4A4474CA8C7}"/>
              </a:ext>
            </a:extLst>
          </p:cNvPr>
          <p:cNvSpPr txBox="1"/>
          <p:nvPr/>
        </p:nvSpPr>
        <p:spPr>
          <a:xfrm>
            <a:off x="6312024" y="2208258"/>
            <a:ext cx="210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Asistencia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107E56-39A9-4D6E-A3D8-F6EA994EAC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AC4CF7D4-57FA-30EC-341B-DDC8134B1ADB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Nacional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281D9E-ED63-5E50-184B-6767C433D0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8235" y="980728"/>
            <a:ext cx="4823699" cy="414121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4D4F01-F67C-EF28-B7AA-93662A80949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744072" y="2773785"/>
            <a:ext cx="559585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/>
              </a:rPr>
              <a:t>Formulario de asistencia Entornos Virtuales - Encuesta de satisfacción ESAP.  (f): Rellenar formulario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39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7FC23-76D3-8A87-3C64-C2CA2FA45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nterfaz de usuario gráfica, Aplicación, Sitio web&#10;&#10;El contenido generado por IA puede ser incorrecto.">
            <a:extLst>
              <a:ext uri="{FF2B5EF4-FFF2-40B4-BE49-F238E27FC236}">
                <a16:creationId xmlns:a16="http://schemas.microsoft.com/office/drawing/2014/main" id="{688317C7-6130-444A-4FF5-5B3E7289C6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31" r="19527"/>
          <a:stretch>
            <a:fillRect/>
          </a:stretch>
        </p:blipFill>
        <p:spPr>
          <a:xfrm>
            <a:off x="506928" y="981315"/>
            <a:ext cx="4608513" cy="3827690"/>
          </a:xfrm>
          <a:prstGeom prst="rect">
            <a:avLst/>
          </a:prstGeom>
        </p:spPr>
      </p:pic>
      <p:pic>
        <p:nvPicPr>
          <p:cNvPr id="17" name="Imagen 1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AA64B32-F17F-41D0-F39E-38946EFCF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934751"/>
            <a:ext cx="6334707" cy="425034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B53D225-8715-9851-F5E2-7C02A33543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40DFABE-3556-F41D-B277-29F11C4378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035539-E7B4-6AC0-F2E0-65885B3EED20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C927C32-111F-0451-BDEE-BC810DCDF6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684578E-2E66-2F87-3F2A-E8E4B7A55A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DEAD453E-A14A-6BA1-F5D6-52A38A1F22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AC686584-F989-76E9-8B4D-D70913F8EB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837CC60-3E11-0C47-F60B-8655C473CFC2}"/>
              </a:ext>
            </a:extLst>
          </p:cNvPr>
          <p:cNvSpPr txBox="1"/>
          <p:nvPr/>
        </p:nvSpPr>
        <p:spPr>
          <a:xfrm>
            <a:off x="151743" y="302094"/>
            <a:ext cx="6919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!Agéndate con entornos virtuales!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EEB52BB-61C4-4E42-8CD1-9A723E9FCF9A}"/>
              </a:ext>
            </a:extLst>
          </p:cNvPr>
          <p:cNvSpPr/>
          <p:nvPr/>
        </p:nvSpPr>
        <p:spPr>
          <a:xfrm>
            <a:off x="1415481" y="2575123"/>
            <a:ext cx="1296144" cy="2778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C8B3C0C-F392-7745-27D7-B089732F9E5A}"/>
              </a:ext>
            </a:extLst>
          </p:cNvPr>
          <p:cNvCxnSpPr>
            <a:cxnSpLocks/>
          </p:cNvCxnSpPr>
          <p:nvPr/>
        </p:nvCxnSpPr>
        <p:spPr>
          <a:xfrm flipH="1" flipV="1">
            <a:off x="7248128" y="3063178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CDAB5E6-5EAA-7E63-5052-6BFCD5DA26D3}"/>
              </a:ext>
            </a:extLst>
          </p:cNvPr>
          <p:cNvCxnSpPr>
            <a:cxnSpLocks/>
          </p:cNvCxnSpPr>
          <p:nvPr/>
        </p:nvCxnSpPr>
        <p:spPr>
          <a:xfrm flipH="1" flipV="1">
            <a:off x="8832304" y="2316570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417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109EA76-193B-519A-03EF-CEB6405886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00B0F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A75D35-B097-D0DD-F9E3-0E19BB1A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4924" y="6608"/>
            <a:ext cx="10237076" cy="31090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1357E1-9E5C-8509-6E90-0DF98FE2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0221" y="567558"/>
            <a:ext cx="6385034" cy="629044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A5082F7-B395-B4EB-7FB8-7290C45CFEC4}"/>
              </a:ext>
            </a:extLst>
          </p:cNvPr>
          <p:cNvSpPr txBox="1"/>
          <p:nvPr/>
        </p:nvSpPr>
        <p:spPr>
          <a:xfrm>
            <a:off x="766763" y="1300649"/>
            <a:ext cx="55636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Superior de</a:t>
            </a:r>
          </a:p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Administración Pública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15AD3E-210A-03CC-F939-82A5757F6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392"/>
          <a:stretch/>
        </p:blipFill>
        <p:spPr>
          <a:xfrm>
            <a:off x="766764" y="5039725"/>
            <a:ext cx="1313246" cy="1035251"/>
          </a:xfrm>
          <a:prstGeom prst="rect">
            <a:avLst/>
          </a:prstGeom>
        </p:spPr>
      </p:pic>
      <p:pic>
        <p:nvPicPr>
          <p:cNvPr id="2" name="Imagen 1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D7CB1C5-AE84-7F21-DB6A-90E24D2E5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867" y="4974899"/>
            <a:ext cx="867027" cy="1164901"/>
          </a:xfrm>
          <a:prstGeom prst="rect">
            <a:avLst/>
          </a:prstGeom>
        </p:spPr>
      </p:pic>
      <p:pic>
        <p:nvPicPr>
          <p:cNvPr id="3" name="Imagen 2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348C0F12-3255-5B63-451D-AC3DE94F9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608" y="5039724"/>
            <a:ext cx="1036183" cy="103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39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3BFEC-8CAC-7D27-7706-02BC758B1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1268D683-322C-8476-DDCC-B53A0736B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953160"/>
            <a:ext cx="5689243" cy="437488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1346F8B-B763-2122-1145-C8EA9E61E0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78D214C-D7EA-7DD4-31D2-71201178B6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1242D76-BA64-22B9-20EF-8F36CA9AED83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BADF318-FB99-6787-F09F-AEC4BA30A0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2C1AA96-E98F-68E7-F03C-825D47F483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1602D209-B582-87E3-1D5B-9A863604E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CDBB232A-A224-EAF6-537E-3A86D31CDF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F3463CE-05FD-3E70-49FF-90F83A81E562}"/>
              </a:ext>
            </a:extLst>
          </p:cNvPr>
          <p:cNvSpPr txBox="1"/>
          <p:nvPr/>
        </p:nvSpPr>
        <p:spPr>
          <a:xfrm>
            <a:off x="151743" y="302094"/>
            <a:ext cx="6919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CO" sz="2400" b="1" i="0" u="none" strike="noStrike" kern="1200" baseline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!Agéndate con entornos virtuales!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0447C-74C9-974F-D461-1D59C36825E6}"/>
              </a:ext>
            </a:extLst>
          </p:cNvPr>
          <p:cNvSpPr/>
          <p:nvPr/>
        </p:nvSpPr>
        <p:spPr>
          <a:xfrm>
            <a:off x="3719736" y="1391052"/>
            <a:ext cx="2016224" cy="10298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BE870BC-809E-BEBF-FA73-17C6378A7ABF}"/>
              </a:ext>
            </a:extLst>
          </p:cNvPr>
          <p:cNvCxnSpPr>
            <a:cxnSpLocks/>
          </p:cNvCxnSpPr>
          <p:nvPr/>
        </p:nvCxnSpPr>
        <p:spPr>
          <a:xfrm flipH="1">
            <a:off x="6096000" y="4999211"/>
            <a:ext cx="1224136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8AB0709C-16F9-CB66-E2A6-D8724C40977D}"/>
              </a:ext>
            </a:extLst>
          </p:cNvPr>
          <p:cNvSpPr/>
          <p:nvPr/>
        </p:nvSpPr>
        <p:spPr>
          <a:xfrm>
            <a:off x="3611516" y="2697861"/>
            <a:ext cx="3708620" cy="1764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4AD156C-742B-A29B-23B8-EB91D3C22B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2248" y="1042462"/>
            <a:ext cx="3303274" cy="42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5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AE19-AA2E-5904-34C5-8B663D8F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D55474A6-AF3B-948A-A85E-D61EC8F9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C1C57A6-F27B-DA5F-A306-30EDD0FA54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08B6A90-D174-542C-9CAA-055FB389E60B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AA854C-6288-549C-7FA7-47C122DF46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3142DAF-31D1-A47D-0901-34B2376D4F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3B9F6A4E-9F33-785F-3D74-006B92C28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6AA70B15-C09F-BE92-1026-EFBC7B0F6D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pic>
        <p:nvPicPr>
          <p:cNvPr id="3" name="Imagen 2" descr="Captura de pantalla de un celular&#10;&#10;El contenido generado por IA puede ser incorrecto.">
            <a:hlinkClick r:id="rId7"/>
            <a:extLst>
              <a:ext uri="{FF2B5EF4-FFF2-40B4-BE49-F238E27FC236}">
                <a16:creationId xmlns:a16="http://schemas.microsoft.com/office/drawing/2014/main" id="{156B2447-755A-BD71-11F5-5EF1A9431B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3784" y="1449892"/>
            <a:ext cx="9984432" cy="345298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08A9F5-490E-B0AF-F2BC-345A756F8EA1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F61708E-81D8-41F3-1128-AA2291D3FD15}"/>
              </a:ext>
            </a:extLst>
          </p:cNvPr>
          <p:cNvCxnSpPr>
            <a:cxnSpLocks/>
          </p:cNvCxnSpPr>
          <p:nvPr/>
        </p:nvCxnSpPr>
        <p:spPr>
          <a:xfrm flipH="1" flipV="1">
            <a:off x="5015879" y="4709063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00ADD2C-E1F1-2760-FF9B-87D327490457}"/>
              </a:ext>
            </a:extLst>
          </p:cNvPr>
          <p:cNvSpPr txBox="1"/>
          <p:nvPr/>
        </p:nvSpPr>
        <p:spPr>
          <a:xfrm>
            <a:off x="5951984" y="5471646"/>
            <a:ext cx="1368152" cy="523220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Busquemos un tema especifico. </a:t>
            </a:r>
          </a:p>
        </p:txBody>
      </p:sp>
    </p:spTree>
    <p:extLst>
      <p:ext uri="{BB962C8B-B14F-4D97-AF65-F5344CB8AC3E}">
        <p14:creationId xmlns:p14="http://schemas.microsoft.com/office/powerpoint/2010/main" val="3009920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9151A-3493-8C8C-C4D2-CF8023BAC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9D83717-63BA-5DC8-750C-9C72211475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F9E7F80-8462-B378-F08C-9CC78D814A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052247-682D-E678-F8BF-20BFA8265D8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5998C6-A832-4B9E-D932-B8B9605FBC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91D513F-881C-642C-22B6-F536F1E5DC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5F2CAD00-7B27-9633-0556-51097E98AB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C87F2C66-19B9-11DE-F1D6-F96CE58721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hlinkClick r:id="rId7"/>
            <a:extLst>
              <a:ext uri="{FF2B5EF4-FFF2-40B4-BE49-F238E27FC236}">
                <a16:creationId xmlns:a16="http://schemas.microsoft.com/office/drawing/2014/main" id="{1E454EDD-4CC9-2B44-D463-3D3BD387A77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284" t="3142" r="4054" b="7311"/>
          <a:stretch>
            <a:fillRect/>
          </a:stretch>
        </p:blipFill>
        <p:spPr>
          <a:xfrm>
            <a:off x="994531" y="1984559"/>
            <a:ext cx="2729766" cy="2576363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14" name="Imagen 13" descr="Interfaz de usuario gráfica, Aplicación&#10;&#10;El contenido generado por IA puede ser incorrecto.">
            <a:hlinkClick r:id="rId9"/>
            <a:extLst>
              <a:ext uri="{FF2B5EF4-FFF2-40B4-BE49-F238E27FC236}">
                <a16:creationId xmlns:a16="http://schemas.microsoft.com/office/drawing/2014/main" id="{0F1A8497-981F-0911-F57B-1C773BD63C0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94" t="3334" r="3317" b="2642"/>
          <a:stretch>
            <a:fillRect/>
          </a:stretch>
        </p:blipFill>
        <p:spPr>
          <a:xfrm>
            <a:off x="4429168" y="1717128"/>
            <a:ext cx="3187121" cy="3008016"/>
          </a:xfrm>
          <a:prstGeom prst="rect">
            <a:avLst/>
          </a:prstGeom>
        </p:spPr>
      </p:pic>
      <p:pic>
        <p:nvPicPr>
          <p:cNvPr id="17" name="Imagen 16" descr="Hombre con la boca abierta&#10;&#10;El contenido generado por IA puede ser incorrecto.">
            <a:hlinkClick r:id="rId11"/>
            <a:extLst>
              <a:ext uri="{FF2B5EF4-FFF2-40B4-BE49-F238E27FC236}">
                <a16:creationId xmlns:a16="http://schemas.microsoft.com/office/drawing/2014/main" id="{4273424A-BE62-F11D-83F5-DF489427E39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6047" b="2428"/>
          <a:stretch>
            <a:fillRect/>
          </a:stretch>
        </p:blipFill>
        <p:spPr>
          <a:xfrm>
            <a:off x="8174737" y="1928739"/>
            <a:ext cx="3022732" cy="2618344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BFEA715-8132-ABF1-32E1-267B2DF43CD6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</p:spTree>
    <p:extLst>
      <p:ext uri="{BB962C8B-B14F-4D97-AF65-F5344CB8AC3E}">
        <p14:creationId xmlns:p14="http://schemas.microsoft.com/office/powerpoint/2010/main" val="121865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6924F-6F58-EBC8-DC54-7BD75034A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&#10;&#10;El contenido generado por IA puede ser incorrecto.">
            <a:hlinkClick r:id="rId2"/>
            <a:extLst>
              <a:ext uri="{FF2B5EF4-FFF2-40B4-BE49-F238E27FC236}">
                <a16:creationId xmlns:a16="http://schemas.microsoft.com/office/drawing/2014/main" id="{FF3372CA-7BBD-9EC8-AB4D-84CB7CDF1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75" y="1627831"/>
            <a:ext cx="8858250" cy="235267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CF14CD9-A7C7-1153-E57A-22531A190F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737320D-2729-AA4D-8DEA-AAEFF7D73C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8F27A1-CEB4-3643-4445-6A9C7F905DC1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4F89A9-BD8C-0BA6-1E80-690F6AEC30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CDC5DBF-86DB-8C25-46B3-FA8F278BB5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56560F35-531B-5BDD-7F4F-A2DBDCF10A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18BA0078-E714-BA8F-CE49-E156DA0737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9134EC-6821-4602-FEF8-3F18A566454C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DEE6B36F-D17A-3A26-2C20-4B62BAC16472}"/>
              </a:ext>
            </a:extLst>
          </p:cNvPr>
          <p:cNvCxnSpPr>
            <a:cxnSpLocks/>
          </p:cNvCxnSpPr>
          <p:nvPr/>
        </p:nvCxnSpPr>
        <p:spPr>
          <a:xfrm flipH="1" flipV="1">
            <a:off x="5375920" y="3718410"/>
            <a:ext cx="792089" cy="76258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E6CDC05-C999-8305-58A5-C925995E9BDB}"/>
              </a:ext>
            </a:extLst>
          </p:cNvPr>
          <p:cNvSpPr txBox="1"/>
          <p:nvPr/>
        </p:nvSpPr>
        <p:spPr>
          <a:xfrm>
            <a:off x="6278688" y="4480993"/>
            <a:ext cx="1368152" cy="523220"/>
          </a:xfrm>
          <a:prstGeom prst="rect">
            <a:avLst/>
          </a:prstGeom>
          <a:noFill/>
          <a:ln w="19050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Busquemos un tema especifico. </a:t>
            </a:r>
          </a:p>
        </p:txBody>
      </p:sp>
    </p:spTree>
    <p:extLst>
      <p:ext uri="{BB962C8B-B14F-4D97-AF65-F5344CB8AC3E}">
        <p14:creationId xmlns:p14="http://schemas.microsoft.com/office/powerpoint/2010/main" val="284700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CEEFB-3D61-1041-801B-EDB00BF6F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881F04C-A777-3D5D-1AF0-1783E81780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2248" y="2788"/>
            <a:ext cx="4319752" cy="131192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9774B99-227F-C850-2C58-523C5394A6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65152"/>
            <a:ext cx="12192000" cy="203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D1B1E84-9971-E50F-8C27-8105F9AE43DE}"/>
              </a:ext>
            </a:extLst>
          </p:cNvPr>
          <p:cNvSpPr txBox="1"/>
          <p:nvPr/>
        </p:nvSpPr>
        <p:spPr>
          <a:xfrm>
            <a:off x="289523" y="6655726"/>
            <a:ext cx="3047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Nunito Sans 7pt Normal" pitchFamily="2" charset="77"/>
              </a:rPr>
              <a:t>Dirección de entornos y servicios virtuales</a:t>
            </a:r>
            <a:endParaRPr lang="es-CO" sz="1100" b="1" dirty="0">
              <a:solidFill>
                <a:schemeClr val="bg1"/>
              </a:solidFill>
              <a:latin typeface="Nunito Sans 7pt Normal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E6767C7-B9B0-114E-7F9A-A878050721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9190"/>
          <a:stretch/>
        </p:blipFill>
        <p:spPr>
          <a:xfrm>
            <a:off x="151743" y="5894629"/>
            <a:ext cx="1046492" cy="648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070527-41E4-3629-DEC4-F84DDEA874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l="12980" t="23883" r="16398" b="30478"/>
          <a:stretch/>
        </p:blipFill>
        <p:spPr>
          <a:xfrm>
            <a:off x="10901992" y="5915603"/>
            <a:ext cx="970902" cy="627438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A744434E-B6F2-097D-CED9-BE16B96E0E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5894629"/>
            <a:ext cx="648717" cy="648717"/>
          </a:xfrm>
          <a:prstGeom prst="rect">
            <a:avLst/>
          </a:prstGeom>
        </p:spPr>
      </p:pic>
      <p:pic>
        <p:nvPicPr>
          <p:cNvPr id="11" name="Imagen 10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52BB7FE8-1CAF-8279-5578-A403703386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138" y="5818424"/>
            <a:ext cx="598390" cy="80397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DDC2A80-43E2-9ABB-B236-4E18ACB80382}"/>
              </a:ext>
            </a:extLst>
          </p:cNvPr>
          <p:cNvSpPr txBox="1"/>
          <p:nvPr/>
        </p:nvSpPr>
        <p:spPr>
          <a:xfrm>
            <a:off x="1199846" y="650286"/>
            <a:ext cx="664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!clic sobre la imagen para entrar!</a:t>
            </a:r>
          </a:p>
        </p:txBody>
      </p:sp>
      <p:pic>
        <p:nvPicPr>
          <p:cNvPr id="3" name="Imagen 2" descr="Interfaz de usuario gráfica, Texto, Aplicación, Chat o mensaje de texto&#10;&#10;El contenido generado por IA puede ser incorrecto.">
            <a:hlinkClick r:id="rId7"/>
            <a:extLst>
              <a:ext uri="{FF2B5EF4-FFF2-40B4-BE49-F238E27FC236}">
                <a16:creationId xmlns:a16="http://schemas.microsoft.com/office/drawing/2014/main" id="{6A74746A-130B-7954-7723-2A975DDEA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492" y="1700808"/>
            <a:ext cx="3198252" cy="2716054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12" name="Imagen 11" descr="Captura de pantalla de un celular&#10;&#10;El contenido generado por IA puede ser incorrecto.">
            <a:hlinkClick r:id="rId9"/>
            <a:extLst>
              <a:ext uri="{FF2B5EF4-FFF2-40B4-BE49-F238E27FC236}">
                <a16:creationId xmlns:a16="http://schemas.microsoft.com/office/drawing/2014/main" id="{FF1B5458-0EE0-38E8-0D84-FC15775471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5800" y="1716394"/>
            <a:ext cx="3439678" cy="2788062"/>
          </a:xfrm>
          <a:prstGeom prst="rect">
            <a:avLst/>
          </a:prstGeom>
        </p:spPr>
      </p:pic>
      <p:pic>
        <p:nvPicPr>
          <p:cNvPr id="15" name="Imagen 14" descr="Interfaz de usuario gráfica, Texto&#10;&#10;El contenido generado por IA puede ser incorrecto.">
            <a:hlinkClick r:id="rId11"/>
            <a:extLst>
              <a:ext uri="{FF2B5EF4-FFF2-40B4-BE49-F238E27FC236}">
                <a16:creationId xmlns:a16="http://schemas.microsoft.com/office/drawing/2014/main" id="{6A319913-52A8-B322-D829-1E1D8B36FA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0256" y="1700808"/>
            <a:ext cx="3421694" cy="2773484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0523043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486</Words>
  <Application>Microsoft Office PowerPoint</Application>
  <PresentationFormat>Panorámica</PresentationFormat>
  <Paragraphs>92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Nunito Sans 7pt Normal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Flórez</dc:creator>
  <cp:lastModifiedBy>Michael Eduardo Reyes Arias</cp:lastModifiedBy>
  <cp:revision>25</cp:revision>
  <dcterms:created xsi:type="dcterms:W3CDTF">2025-01-22T00:52:23Z</dcterms:created>
  <dcterms:modified xsi:type="dcterms:W3CDTF">2026-02-25T00:05:11Z</dcterms:modified>
</cp:coreProperties>
</file>