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4"/>
  </p:notesMasterIdLst>
  <p:sldIdLst>
    <p:sldId id="258" r:id="rId3"/>
    <p:sldId id="260" r:id="rId4"/>
    <p:sldId id="359" r:id="rId5"/>
    <p:sldId id="357" r:id="rId6"/>
    <p:sldId id="364" r:id="rId7"/>
    <p:sldId id="360" r:id="rId8"/>
    <p:sldId id="361" r:id="rId9"/>
    <p:sldId id="362" r:id="rId10"/>
    <p:sldId id="363" r:id="rId11"/>
    <p:sldId id="355" r:id="rId12"/>
    <p:sldId id="257" r:id="rId13"/>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D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E10B34-60A8-06C4-196B-31260A3A626C}" v="46" dt="2025-03-26T04:06:23.054"/>
    <p1510:client id="{C35754A5-DBAE-3938-D6FA-88E3598F3971}" v="1" dt="2025-03-26T22:04:01.665"/>
    <p1510:client id="{F18160A9-A873-274E-F4FC-C4BA46B7B5C2}" v="11" dt="2025-03-26T20:15:23.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115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Alberto Romero Gonzalez" userId="S::carlos.romero@esap.edu.co::ec2aa418-9056-466e-95a6-9357978eaf1a" providerId="AD" clId="Web-{A9E10B34-60A8-06C4-196B-31260A3A626C}"/>
    <pc:docChg chg="addSld delSld modSld">
      <pc:chgData name="Carlos Alberto Romero Gonzalez" userId="S::carlos.romero@esap.edu.co::ec2aa418-9056-466e-95a6-9357978eaf1a" providerId="AD" clId="Web-{A9E10B34-60A8-06C4-196B-31260A3A626C}" dt="2025-03-26T04:06:23.054" v="173" actId="1076"/>
      <pc:docMkLst>
        <pc:docMk/>
      </pc:docMkLst>
      <pc:sldChg chg="del">
        <pc:chgData name="Carlos Alberto Romero Gonzalez" userId="S::carlos.romero@esap.edu.co::ec2aa418-9056-466e-95a6-9357978eaf1a" providerId="AD" clId="Web-{A9E10B34-60A8-06C4-196B-31260A3A626C}" dt="2025-03-26T03:59:42.962" v="73"/>
        <pc:sldMkLst>
          <pc:docMk/>
          <pc:sldMk cId="3589655041" sldId="261"/>
        </pc:sldMkLst>
      </pc:sldChg>
      <pc:sldChg chg="modSp">
        <pc:chgData name="Carlos Alberto Romero Gonzalez" userId="S::carlos.romero@esap.edu.co::ec2aa418-9056-466e-95a6-9357978eaf1a" providerId="AD" clId="Web-{A9E10B34-60A8-06C4-196B-31260A3A626C}" dt="2025-03-26T04:06:23.054" v="173" actId="1076"/>
        <pc:sldMkLst>
          <pc:docMk/>
          <pc:sldMk cId="3087805015" sldId="357"/>
        </pc:sldMkLst>
        <pc:picChg chg="mod">
          <ac:chgData name="Carlos Alberto Romero Gonzalez" userId="S::carlos.romero@esap.edu.co::ec2aa418-9056-466e-95a6-9357978eaf1a" providerId="AD" clId="Web-{A9E10B34-60A8-06C4-196B-31260A3A626C}" dt="2025-03-26T04:06:23.054" v="173" actId="1076"/>
          <ac:picMkLst>
            <pc:docMk/>
            <pc:sldMk cId="3087805015" sldId="357"/>
            <ac:picMk id="2" creationId="{CBB12DD8-52E2-676B-52F9-D77E130D443D}"/>
          </ac:picMkLst>
        </pc:picChg>
      </pc:sldChg>
      <pc:sldChg chg="del">
        <pc:chgData name="Carlos Alberto Romero Gonzalez" userId="S::carlos.romero@esap.edu.co::ec2aa418-9056-466e-95a6-9357978eaf1a" providerId="AD" clId="Web-{A9E10B34-60A8-06C4-196B-31260A3A626C}" dt="2025-03-26T04:05:59.631" v="168"/>
        <pc:sldMkLst>
          <pc:docMk/>
          <pc:sldMk cId="1350821571" sldId="358"/>
        </pc:sldMkLst>
      </pc:sldChg>
      <pc:sldChg chg="addSp delSp modSp add replId">
        <pc:chgData name="Carlos Alberto Romero Gonzalez" userId="S::carlos.romero@esap.edu.co::ec2aa418-9056-466e-95a6-9357978eaf1a" providerId="AD" clId="Web-{A9E10B34-60A8-06C4-196B-31260A3A626C}" dt="2025-03-26T03:53:14.605" v="72" actId="14100"/>
        <pc:sldMkLst>
          <pc:docMk/>
          <pc:sldMk cId="1019861141" sldId="361"/>
        </pc:sldMkLst>
        <pc:spChg chg="del">
          <ac:chgData name="Carlos Alberto Romero Gonzalez" userId="S::carlos.romero@esap.edu.co::ec2aa418-9056-466e-95a6-9357978eaf1a" providerId="AD" clId="Web-{A9E10B34-60A8-06C4-196B-31260A3A626C}" dt="2025-03-26T03:51:06.648" v="2"/>
          <ac:spMkLst>
            <pc:docMk/>
            <pc:sldMk cId="1019861141" sldId="361"/>
            <ac:spMk id="4" creationId="{0EB87887-ACC0-3E87-296A-0327FF017043}"/>
          </ac:spMkLst>
        </pc:spChg>
        <pc:spChg chg="del">
          <ac:chgData name="Carlos Alberto Romero Gonzalez" userId="S::carlos.romero@esap.edu.co::ec2aa418-9056-466e-95a6-9357978eaf1a" providerId="AD" clId="Web-{A9E10B34-60A8-06C4-196B-31260A3A626C}" dt="2025-03-26T03:51:10.710" v="3"/>
          <ac:spMkLst>
            <pc:docMk/>
            <pc:sldMk cId="1019861141" sldId="361"/>
            <ac:spMk id="5" creationId="{97F701C2-700A-322F-87F2-DC4066CF12A2}"/>
          </ac:spMkLst>
        </pc:spChg>
        <pc:spChg chg="del">
          <ac:chgData name="Carlos Alberto Romero Gonzalez" userId="S::carlos.romero@esap.edu.co::ec2aa418-9056-466e-95a6-9357978eaf1a" providerId="AD" clId="Web-{A9E10B34-60A8-06C4-196B-31260A3A626C}" dt="2025-03-26T03:51:15.273" v="5"/>
          <ac:spMkLst>
            <pc:docMk/>
            <pc:sldMk cId="1019861141" sldId="361"/>
            <ac:spMk id="6" creationId="{429A8BBF-BA56-9F42-579C-EC4098DFBD07}"/>
          </ac:spMkLst>
        </pc:spChg>
        <pc:spChg chg="del">
          <ac:chgData name="Carlos Alberto Romero Gonzalez" userId="S::carlos.romero@esap.edu.co::ec2aa418-9056-466e-95a6-9357978eaf1a" providerId="AD" clId="Web-{A9E10B34-60A8-06C4-196B-31260A3A626C}" dt="2025-03-26T03:51:04.601" v="1"/>
          <ac:spMkLst>
            <pc:docMk/>
            <pc:sldMk cId="1019861141" sldId="361"/>
            <ac:spMk id="16" creationId="{D8FB92D2-28D8-61A5-C9B3-04EF89714E21}"/>
          </ac:spMkLst>
        </pc:spChg>
        <pc:spChg chg="del">
          <ac:chgData name="Carlos Alberto Romero Gonzalez" userId="S::carlos.romero@esap.edu.co::ec2aa418-9056-466e-95a6-9357978eaf1a" providerId="AD" clId="Web-{A9E10B34-60A8-06C4-196B-31260A3A626C}" dt="2025-03-26T03:51:16.945" v="6"/>
          <ac:spMkLst>
            <pc:docMk/>
            <pc:sldMk cId="1019861141" sldId="361"/>
            <ac:spMk id="19" creationId="{DE4DE876-4FCE-E55B-FD1C-C8B20E998603}"/>
          </ac:spMkLst>
        </pc:spChg>
        <pc:spChg chg="del">
          <ac:chgData name="Carlos Alberto Romero Gonzalez" userId="S::carlos.romero@esap.edu.co::ec2aa418-9056-466e-95a6-9357978eaf1a" providerId="AD" clId="Web-{A9E10B34-60A8-06C4-196B-31260A3A626C}" dt="2025-03-26T03:51:12.570" v="4"/>
          <ac:spMkLst>
            <pc:docMk/>
            <pc:sldMk cId="1019861141" sldId="361"/>
            <ac:spMk id="23" creationId="{F1115F85-AB95-8E00-1392-5761FE32A984}"/>
          </ac:spMkLst>
        </pc:spChg>
        <pc:graphicFrameChg chg="add mod modGraphic">
          <ac:chgData name="Carlos Alberto Romero Gonzalez" userId="S::carlos.romero@esap.edu.co::ec2aa418-9056-466e-95a6-9357978eaf1a" providerId="AD" clId="Web-{A9E10B34-60A8-06C4-196B-31260A3A626C}" dt="2025-03-26T03:53:14.605" v="72" actId="14100"/>
          <ac:graphicFrameMkLst>
            <pc:docMk/>
            <pc:sldMk cId="1019861141" sldId="361"/>
            <ac:graphicFrameMk id="2" creationId="{B8490296-B56E-27C3-0CBE-7C17D183DA80}"/>
          </ac:graphicFrameMkLst>
        </pc:graphicFrameChg>
      </pc:sldChg>
      <pc:sldChg chg="addSp delSp modSp add replId">
        <pc:chgData name="Carlos Alberto Romero Gonzalez" userId="S::carlos.romero@esap.edu.co::ec2aa418-9056-466e-95a6-9357978eaf1a" providerId="AD" clId="Web-{A9E10B34-60A8-06C4-196B-31260A3A626C}" dt="2025-03-26T04:04:57.848" v="160" actId="1076"/>
        <pc:sldMkLst>
          <pc:docMk/>
          <pc:sldMk cId="1808629109" sldId="362"/>
        </pc:sldMkLst>
        <pc:spChg chg="add del mod">
          <ac:chgData name="Carlos Alberto Romero Gonzalez" userId="S::carlos.romero@esap.edu.co::ec2aa418-9056-466e-95a6-9357978eaf1a" providerId="AD" clId="Web-{A9E10B34-60A8-06C4-196B-31260A3A626C}" dt="2025-03-26T04:00:08.760" v="79"/>
          <ac:spMkLst>
            <pc:docMk/>
            <pc:sldMk cId="1808629109" sldId="362"/>
            <ac:spMk id="9" creationId="{5AC6C58C-1E3F-955F-378C-5AA18203D1F0}"/>
          </ac:spMkLst>
        </pc:spChg>
        <pc:spChg chg="del mod">
          <ac:chgData name="Carlos Alberto Romero Gonzalez" userId="S::carlos.romero@esap.edu.co::ec2aa418-9056-466e-95a6-9357978eaf1a" providerId="AD" clId="Web-{A9E10B34-60A8-06C4-196B-31260A3A626C}" dt="2025-03-26T04:01:50.326" v="123"/>
          <ac:spMkLst>
            <pc:docMk/>
            <pc:sldMk cId="1808629109" sldId="362"/>
            <ac:spMk id="20" creationId="{8AC1143B-2E50-4F24-8FC6-A152CAACFC55}"/>
          </ac:spMkLst>
        </pc:spChg>
        <pc:spChg chg="del mod">
          <ac:chgData name="Carlos Alberto Romero Gonzalez" userId="S::carlos.romero@esap.edu.co::ec2aa418-9056-466e-95a6-9357978eaf1a" providerId="AD" clId="Web-{A9E10B34-60A8-06C4-196B-31260A3A626C}" dt="2025-03-26T04:01:48.248" v="122"/>
          <ac:spMkLst>
            <pc:docMk/>
            <pc:sldMk cId="1808629109" sldId="362"/>
            <ac:spMk id="21" creationId="{364636E9-728E-FE1C-20EE-0BBD139DD7F9}"/>
          </ac:spMkLst>
        </pc:spChg>
        <pc:spChg chg="del mod">
          <ac:chgData name="Carlos Alberto Romero Gonzalez" userId="S::carlos.romero@esap.edu.co::ec2aa418-9056-466e-95a6-9357978eaf1a" providerId="AD" clId="Web-{A9E10B34-60A8-06C4-196B-31260A3A626C}" dt="2025-03-26T04:00:18.229" v="88"/>
          <ac:spMkLst>
            <pc:docMk/>
            <pc:sldMk cId="1808629109" sldId="362"/>
            <ac:spMk id="29" creationId="{676DADF6-C348-5019-8232-7720DD033682}"/>
          </ac:spMkLst>
        </pc:spChg>
        <pc:graphicFrameChg chg="add del mod modGraphic">
          <ac:chgData name="Carlos Alberto Romero Gonzalez" userId="S::carlos.romero@esap.edu.co::ec2aa418-9056-466e-95a6-9357978eaf1a" providerId="AD" clId="Web-{A9E10B34-60A8-06C4-196B-31260A3A626C}" dt="2025-03-26T04:02:16.420" v="127"/>
          <ac:graphicFrameMkLst>
            <pc:docMk/>
            <pc:sldMk cId="1808629109" sldId="362"/>
            <ac:graphicFrameMk id="2" creationId="{8A1A709C-7607-6EF7-6AE0-529C65CDFCAE}"/>
          </ac:graphicFrameMkLst>
        </pc:graphicFrameChg>
        <pc:graphicFrameChg chg="add del mod modGraphic">
          <ac:chgData name="Carlos Alberto Romero Gonzalez" userId="S::carlos.romero@esap.edu.co::ec2aa418-9056-466e-95a6-9357978eaf1a" providerId="AD" clId="Web-{A9E10B34-60A8-06C4-196B-31260A3A626C}" dt="2025-03-26T04:03:35.579" v="147"/>
          <ac:graphicFrameMkLst>
            <pc:docMk/>
            <pc:sldMk cId="1808629109" sldId="362"/>
            <ac:graphicFrameMk id="290" creationId="{09E1C9EC-984D-59C5-47C9-7EDBBDC6E420}"/>
          </ac:graphicFrameMkLst>
        </pc:graphicFrameChg>
        <pc:graphicFrameChg chg="add mod modGraphic">
          <ac:chgData name="Carlos Alberto Romero Gonzalez" userId="S::carlos.romero@esap.edu.co::ec2aa418-9056-466e-95a6-9357978eaf1a" providerId="AD" clId="Web-{A9E10B34-60A8-06C4-196B-31260A3A626C}" dt="2025-03-26T04:04:57.848" v="160" actId="1076"/>
          <ac:graphicFrameMkLst>
            <pc:docMk/>
            <pc:sldMk cId="1808629109" sldId="362"/>
            <ac:graphicFrameMk id="418" creationId="{36AFAF2B-5D4E-BC61-C814-AE0B5DB0C294}"/>
          </ac:graphicFrameMkLst>
        </pc:graphicFrameChg>
      </pc:sldChg>
      <pc:sldChg chg="modSp add replId">
        <pc:chgData name="Carlos Alberto Romero Gonzalez" userId="S::carlos.romero@esap.edu.co::ec2aa418-9056-466e-95a6-9357978eaf1a" providerId="AD" clId="Web-{A9E10B34-60A8-06C4-196B-31260A3A626C}" dt="2025-03-26T04:05:49.209" v="167" actId="20577"/>
        <pc:sldMkLst>
          <pc:docMk/>
          <pc:sldMk cId="548888428" sldId="363"/>
        </pc:sldMkLst>
        <pc:graphicFrameChg chg="modGraphic">
          <ac:chgData name="Carlos Alberto Romero Gonzalez" userId="S::carlos.romero@esap.edu.co::ec2aa418-9056-466e-95a6-9357978eaf1a" providerId="AD" clId="Web-{A9E10B34-60A8-06C4-196B-31260A3A626C}" dt="2025-03-26T04:05:49.209" v="167" actId="20577"/>
          <ac:graphicFrameMkLst>
            <pc:docMk/>
            <pc:sldMk cId="548888428" sldId="363"/>
            <ac:graphicFrameMk id="418" creationId="{EF64B722-E61C-29CD-6AE7-17117B5DAA03}"/>
          </ac:graphicFrameMkLst>
        </pc:graphicFrameChg>
      </pc:sldChg>
    </pc:docChg>
  </pc:docChgLst>
  <pc:docChgLst>
    <pc:chgData name="Michael Eduardo Reyes Arias" userId="8451bec7-1234-4642-a3d8-a263067744a0" providerId="ADAL" clId="{C35FA993-EE48-4250-BC4C-77B86689459F}"/>
    <pc:docChg chg="modSld">
      <pc:chgData name="Michael Eduardo Reyes Arias" userId="8451bec7-1234-4642-a3d8-a263067744a0" providerId="ADAL" clId="{C35FA993-EE48-4250-BC4C-77B86689459F}" dt="2025-01-27T18:34:46.843" v="7" actId="20577"/>
      <pc:docMkLst>
        <pc:docMk/>
      </pc:docMkLst>
      <pc:sldChg chg="modSp mod">
        <pc:chgData name="Michael Eduardo Reyes Arias" userId="8451bec7-1234-4642-a3d8-a263067744a0" providerId="ADAL" clId="{C35FA993-EE48-4250-BC4C-77B86689459F}" dt="2025-01-27T18:34:46.843" v="7" actId="20577"/>
        <pc:sldMkLst>
          <pc:docMk/>
          <pc:sldMk cId="2391950836" sldId="260"/>
        </pc:sldMkLst>
        <pc:spChg chg="mod">
          <ac:chgData name="Michael Eduardo Reyes Arias" userId="8451bec7-1234-4642-a3d8-a263067744a0" providerId="ADAL" clId="{C35FA993-EE48-4250-BC4C-77B86689459F}" dt="2025-01-27T18:34:46.843" v="7" actId="20577"/>
          <ac:spMkLst>
            <pc:docMk/>
            <pc:sldMk cId="2391950836" sldId="260"/>
            <ac:spMk id="15" creationId="{ADC7CC8F-0FBE-8624-74A8-19BB8DE6DA4A}"/>
          </ac:spMkLst>
        </pc:spChg>
      </pc:sldChg>
    </pc:docChg>
  </pc:docChgLst>
  <pc:docChgLst>
    <pc:chgData name="Carlos Alberto Romero Gonzalez" userId="S::carlos.romero@esap.edu.co::ec2aa418-9056-466e-95a6-9357978eaf1a" providerId="AD" clId="Web-{70D9D8E5-02E5-D9E1-F2E3-E61A8B857497}"/>
    <pc:docChg chg="addSld delSld modSld sldOrd">
      <pc:chgData name="Carlos Alberto Romero Gonzalez" userId="S::carlos.romero@esap.edu.co::ec2aa418-9056-466e-95a6-9357978eaf1a" providerId="AD" clId="Web-{70D9D8E5-02E5-D9E1-F2E3-E61A8B857497}" dt="2025-03-13T20:11:59.174" v="189" actId="1076"/>
      <pc:docMkLst>
        <pc:docMk/>
      </pc:docMkLst>
      <pc:sldChg chg="del">
        <pc:chgData name="Carlos Alberto Romero Gonzalez" userId="S::carlos.romero@esap.edu.co::ec2aa418-9056-466e-95a6-9357978eaf1a" providerId="AD" clId="Web-{70D9D8E5-02E5-D9E1-F2E3-E61A8B857497}" dt="2025-03-13T20:11:27.829" v="163"/>
        <pc:sldMkLst>
          <pc:docMk/>
          <pc:sldMk cId="1723176885" sldId="262"/>
        </pc:sldMkLst>
      </pc:sldChg>
      <pc:sldChg chg="del">
        <pc:chgData name="Carlos Alberto Romero Gonzalez" userId="S::carlos.romero@esap.edu.co::ec2aa418-9056-466e-95a6-9357978eaf1a" providerId="AD" clId="Web-{70D9D8E5-02E5-D9E1-F2E3-E61A8B857497}" dt="2025-03-13T20:11:27.798" v="147"/>
        <pc:sldMkLst>
          <pc:docMk/>
          <pc:sldMk cId="1971412069" sldId="263"/>
        </pc:sldMkLst>
      </pc:sldChg>
      <pc:sldChg chg="del">
        <pc:chgData name="Carlos Alberto Romero Gonzalez" userId="S::carlos.romero@esap.edu.co::ec2aa418-9056-466e-95a6-9357978eaf1a" providerId="AD" clId="Web-{70D9D8E5-02E5-D9E1-F2E3-E61A8B857497}" dt="2025-03-13T20:11:27.782" v="132"/>
        <pc:sldMkLst>
          <pc:docMk/>
          <pc:sldMk cId="654354040" sldId="264"/>
        </pc:sldMkLst>
      </pc:sldChg>
      <pc:sldChg chg="del">
        <pc:chgData name="Carlos Alberto Romero Gonzalez" userId="S::carlos.romero@esap.edu.co::ec2aa418-9056-466e-95a6-9357978eaf1a" providerId="AD" clId="Web-{70D9D8E5-02E5-D9E1-F2E3-E61A8B857497}" dt="2025-03-13T20:11:27.876" v="183"/>
        <pc:sldMkLst>
          <pc:docMk/>
          <pc:sldMk cId="914775433" sldId="276"/>
        </pc:sldMkLst>
      </pc:sldChg>
      <pc:sldChg chg="del">
        <pc:chgData name="Carlos Alberto Romero Gonzalez" userId="S::carlos.romero@esap.edu.co::ec2aa418-9056-466e-95a6-9357978eaf1a" providerId="AD" clId="Web-{70D9D8E5-02E5-D9E1-F2E3-E61A8B857497}" dt="2025-03-13T20:11:27.876" v="182"/>
        <pc:sldMkLst>
          <pc:docMk/>
          <pc:sldMk cId="4101485002" sldId="277"/>
        </pc:sldMkLst>
      </pc:sldChg>
      <pc:sldChg chg="del">
        <pc:chgData name="Carlos Alberto Romero Gonzalez" userId="S::carlos.romero@esap.edu.co::ec2aa418-9056-466e-95a6-9357978eaf1a" providerId="AD" clId="Web-{70D9D8E5-02E5-D9E1-F2E3-E61A8B857497}" dt="2025-03-13T20:11:27.876" v="181"/>
        <pc:sldMkLst>
          <pc:docMk/>
          <pc:sldMk cId="1625300178" sldId="278"/>
        </pc:sldMkLst>
      </pc:sldChg>
      <pc:sldChg chg="del">
        <pc:chgData name="Carlos Alberto Romero Gonzalez" userId="S::carlos.romero@esap.edu.co::ec2aa418-9056-466e-95a6-9357978eaf1a" providerId="AD" clId="Web-{70D9D8E5-02E5-D9E1-F2E3-E61A8B857497}" dt="2025-03-13T20:11:27.861" v="180"/>
        <pc:sldMkLst>
          <pc:docMk/>
          <pc:sldMk cId="286216564" sldId="279"/>
        </pc:sldMkLst>
      </pc:sldChg>
      <pc:sldChg chg="del">
        <pc:chgData name="Carlos Alberto Romero Gonzalez" userId="S::carlos.romero@esap.edu.co::ec2aa418-9056-466e-95a6-9357978eaf1a" providerId="AD" clId="Web-{70D9D8E5-02E5-D9E1-F2E3-E61A8B857497}" dt="2025-03-13T20:11:27.861" v="179"/>
        <pc:sldMkLst>
          <pc:docMk/>
          <pc:sldMk cId="3164441401" sldId="280"/>
        </pc:sldMkLst>
      </pc:sldChg>
      <pc:sldChg chg="del">
        <pc:chgData name="Carlos Alberto Romero Gonzalez" userId="S::carlos.romero@esap.edu.co::ec2aa418-9056-466e-95a6-9357978eaf1a" providerId="AD" clId="Web-{70D9D8E5-02E5-D9E1-F2E3-E61A8B857497}" dt="2025-03-13T20:11:27.861" v="178"/>
        <pc:sldMkLst>
          <pc:docMk/>
          <pc:sldMk cId="268892016" sldId="281"/>
        </pc:sldMkLst>
      </pc:sldChg>
      <pc:sldChg chg="del">
        <pc:chgData name="Carlos Alberto Romero Gonzalez" userId="S::carlos.romero@esap.edu.co::ec2aa418-9056-466e-95a6-9357978eaf1a" providerId="AD" clId="Web-{70D9D8E5-02E5-D9E1-F2E3-E61A8B857497}" dt="2025-03-13T20:11:27.861" v="177"/>
        <pc:sldMkLst>
          <pc:docMk/>
          <pc:sldMk cId="2707692704" sldId="282"/>
        </pc:sldMkLst>
      </pc:sldChg>
      <pc:sldChg chg="del">
        <pc:chgData name="Carlos Alberto Romero Gonzalez" userId="S::carlos.romero@esap.edu.co::ec2aa418-9056-466e-95a6-9357978eaf1a" providerId="AD" clId="Web-{70D9D8E5-02E5-D9E1-F2E3-E61A8B857497}" dt="2025-03-13T20:11:27.861" v="176"/>
        <pc:sldMkLst>
          <pc:docMk/>
          <pc:sldMk cId="2436406701" sldId="283"/>
        </pc:sldMkLst>
      </pc:sldChg>
      <pc:sldChg chg="del">
        <pc:chgData name="Carlos Alberto Romero Gonzalez" userId="S::carlos.romero@esap.edu.co::ec2aa418-9056-466e-95a6-9357978eaf1a" providerId="AD" clId="Web-{70D9D8E5-02E5-D9E1-F2E3-E61A8B857497}" dt="2025-03-13T20:11:27.845" v="173"/>
        <pc:sldMkLst>
          <pc:docMk/>
          <pc:sldMk cId="3828485325" sldId="285"/>
        </pc:sldMkLst>
      </pc:sldChg>
      <pc:sldChg chg="del">
        <pc:chgData name="Carlos Alberto Romero Gonzalez" userId="S::carlos.romero@esap.edu.co::ec2aa418-9056-466e-95a6-9357978eaf1a" providerId="AD" clId="Web-{70D9D8E5-02E5-D9E1-F2E3-E61A8B857497}" dt="2025-03-13T20:11:27.845" v="172"/>
        <pc:sldMkLst>
          <pc:docMk/>
          <pc:sldMk cId="1882290001" sldId="286"/>
        </pc:sldMkLst>
      </pc:sldChg>
      <pc:sldChg chg="del">
        <pc:chgData name="Carlos Alberto Romero Gonzalez" userId="S::carlos.romero@esap.edu.co::ec2aa418-9056-466e-95a6-9357978eaf1a" providerId="AD" clId="Web-{70D9D8E5-02E5-D9E1-F2E3-E61A8B857497}" dt="2025-03-13T20:11:27.845" v="171"/>
        <pc:sldMkLst>
          <pc:docMk/>
          <pc:sldMk cId="1892144108" sldId="287"/>
        </pc:sldMkLst>
      </pc:sldChg>
      <pc:sldChg chg="del">
        <pc:chgData name="Carlos Alberto Romero Gonzalez" userId="S::carlos.romero@esap.edu.co::ec2aa418-9056-466e-95a6-9357978eaf1a" providerId="AD" clId="Web-{70D9D8E5-02E5-D9E1-F2E3-E61A8B857497}" dt="2025-03-13T20:11:27.845" v="170"/>
        <pc:sldMkLst>
          <pc:docMk/>
          <pc:sldMk cId="2162427781" sldId="288"/>
        </pc:sldMkLst>
      </pc:sldChg>
      <pc:sldChg chg="del">
        <pc:chgData name="Carlos Alberto Romero Gonzalez" userId="S::carlos.romero@esap.edu.co::ec2aa418-9056-466e-95a6-9357978eaf1a" providerId="AD" clId="Web-{70D9D8E5-02E5-D9E1-F2E3-E61A8B857497}" dt="2025-03-13T20:11:27.845" v="169"/>
        <pc:sldMkLst>
          <pc:docMk/>
          <pc:sldMk cId="2318144269" sldId="289"/>
        </pc:sldMkLst>
      </pc:sldChg>
      <pc:sldChg chg="del">
        <pc:chgData name="Carlos Alberto Romero Gonzalez" userId="S::carlos.romero@esap.edu.co::ec2aa418-9056-466e-95a6-9357978eaf1a" providerId="AD" clId="Web-{70D9D8E5-02E5-D9E1-F2E3-E61A8B857497}" dt="2025-03-13T20:11:27.829" v="165"/>
        <pc:sldMkLst>
          <pc:docMk/>
          <pc:sldMk cId="3898267954" sldId="292"/>
        </pc:sldMkLst>
      </pc:sldChg>
      <pc:sldChg chg="del">
        <pc:chgData name="Carlos Alberto Romero Gonzalez" userId="S::carlos.romero@esap.edu.co::ec2aa418-9056-466e-95a6-9357978eaf1a" providerId="AD" clId="Web-{70D9D8E5-02E5-D9E1-F2E3-E61A8B857497}" dt="2025-03-13T20:11:27.845" v="174"/>
        <pc:sldMkLst>
          <pc:docMk/>
          <pc:sldMk cId="2661101012" sldId="294"/>
        </pc:sldMkLst>
      </pc:sldChg>
      <pc:sldChg chg="del">
        <pc:chgData name="Carlos Alberto Romero Gonzalez" userId="S::carlos.romero@esap.edu.co::ec2aa418-9056-466e-95a6-9357978eaf1a" providerId="AD" clId="Web-{70D9D8E5-02E5-D9E1-F2E3-E61A8B857497}" dt="2025-03-13T20:11:27.876" v="184"/>
        <pc:sldMkLst>
          <pc:docMk/>
          <pc:sldMk cId="3192452983" sldId="295"/>
        </pc:sldMkLst>
      </pc:sldChg>
      <pc:sldChg chg="del">
        <pc:chgData name="Carlos Alberto Romero Gonzalez" userId="S::carlos.romero@esap.edu.co::ec2aa418-9056-466e-95a6-9357978eaf1a" providerId="AD" clId="Web-{70D9D8E5-02E5-D9E1-F2E3-E61A8B857497}" dt="2025-03-13T20:11:27.829" v="162"/>
        <pc:sldMkLst>
          <pc:docMk/>
          <pc:sldMk cId="3099402605" sldId="296"/>
        </pc:sldMkLst>
      </pc:sldChg>
      <pc:sldChg chg="del">
        <pc:chgData name="Carlos Alberto Romero Gonzalez" userId="S::carlos.romero@esap.edu.co::ec2aa418-9056-466e-95a6-9357978eaf1a" providerId="AD" clId="Web-{70D9D8E5-02E5-D9E1-F2E3-E61A8B857497}" dt="2025-03-13T20:11:27.813" v="157"/>
        <pc:sldMkLst>
          <pc:docMk/>
          <pc:sldMk cId="542677854" sldId="298"/>
        </pc:sldMkLst>
      </pc:sldChg>
      <pc:sldChg chg="del">
        <pc:chgData name="Carlos Alberto Romero Gonzalez" userId="S::carlos.romero@esap.edu.co::ec2aa418-9056-466e-95a6-9357978eaf1a" providerId="AD" clId="Web-{70D9D8E5-02E5-D9E1-F2E3-E61A8B857497}" dt="2025-03-13T20:11:27.813" v="156"/>
        <pc:sldMkLst>
          <pc:docMk/>
          <pc:sldMk cId="1929042901" sldId="299"/>
        </pc:sldMkLst>
      </pc:sldChg>
      <pc:sldChg chg="del">
        <pc:chgData name="Carlos Alberto Romero Gonzalez" userId="S::carlos.romero@esap.edu.co::ec2aa418-9056-466e-95a6-9357978eaf1a" providerId="AD" clId="Web-{70D9D8E5-02E5-D9E1-F2E3-E61A8B857497}" dt="2025-03-13T20:11:27.813" v="153"/>
        <pc:sldMkLst>
          <pc:docMk/>
          <pc:sldMk cId="3488945302" sldId="300"/>
        </pc:sldMkLst>
      </pc:sldChg>
      <pc:sldChg chg="del">
        <pc:chgData name="Carlos Alberto Romero Gonzalez" userId="S::carlos.romero@esap.edu.co::ec2aa418-9056-466e-95a6-9357978eaf1a" providerId="AD" clId="Web-{70D9D8E5-02E5-D9E1-F2E3-E61A8B857497}" dt="2025-03-13T20:11:27.798" v="149"/>
        <pc:sldMkLst>
          <pc:docMk/>
          <pc:sldMk cId="107673828" sldId="302"/>
        </pc:sldMkLst>
      </pc:sldChg>
      <pc:sldChg chg="del">
        <pc:chgData name="Carlos Alberto Romero Gonzalez" userId="S::carlos.romero@esap.edu.co::ec2aa418-9056-466e-95a6-9357978eaf1a" providerId="AD" clId="Web-{70D9D8E5-02E5-D9E1-F2E3-E61A8B857497}" dt="2025-03-13T20:11:27.845" v="167"/>
        <pc:sldMkLst>
          <pc:docMk/>
          <pc:sldMk cId="2246097810" sldId="306"/>
        </pc:sldMkLst>
      </pc:sldChg>
      <pc:sldChg chg="del">
        <pc:chgData name="Carlos Alberto Romero Gonzalez" userId="S::carlos.romero@esap.edu.co::ec2aa418-9056-466e-95a6-9357978eaf1a" providerId="AD" clId="Web-{70D9D8E5-02E5-D9E1-F2E3-E61A8B857497}" dt="2025-03-13T20:11:27.829" v="166"/>
        <pc:sldMkLst>
          <pc:docMk/>
          <pc:sldMk cId="709294353" sldId="307"/>
        </pc:sldMkLst>
      </pc:sldChg>
      <pc:sldChg chg="del">
        <pc:chgData name="Carlos Alberto Romero Gonzalez" userId="S::carlos.romero@esap.edu.co::ec2aa418-9056-466e-95a6-9357978eaf1a" providerId="AD" clId="Web-{70D9D8E5-02E5-D9E1-F2E3-E61A8B857497}" dt="2025-03-13T20:11:27.767" v="122"/>
        <pc:sldMkLst>
          <pc:docMk/>
          <pc:sldMk cId="87310698" sldId="308"/>
        </pc:sldMkLst>
      </pc:sldChg>
      <pc:sldChg chg="del">
        <pc:chgData name="Carlos Alberto Romero Gonzalez" userId="S::carlos.romero@esap.edu.co::ec2aa418-9056-466e-95a6-9357978eaf1a" providerId="AD" clId="Web-{70D9D8E5-02E5-D9E1-F2E3-E61A8B857497}" dt="2025-03-13T20:11:27.782" v="129"/>
        <pc:sldMkLst>
          <pc:docMk/>
          <pc:sldMk cId="1459420392" sldId="309"/>
        </pc:sldMkLst>
      </pc:sldChg>
      <pc:sldChg chg="del">
        <pc:chgData name="Carlos Alberto Romero Gonzalez" userId="S::carlos.romero@esap.edu.co::ec2aa418-9056-466e-95a6-9357978eaf1a" providerId="AD" clId="Web-{70D9D8E5-02E5-D9E1-F2E3-E61A8B857497}" dt="2025-03-13T20:11:27.767" v="127"/>
        <pc:sldMkLst>
          <pc:docMk/>
          <pc:sldMk cId="1309256637" sldId="310"/>
        </pc:sldMkLst>
      </pc:sldChg>
      <pc:sldChg chg="del">
        <pc:chgData name="Carlos Alberto Romero Gonzalez" userId="S::carlos.romero@esap.edu.co::ec2aa418-9056-466e-95a6-9357978eaf1a" providerId="AD" clId="Web-{70D9D8E5-02E5-D9E1-F2E3-E61A8B857497}" dt="2025-03-13T20:11:27.782" v="131"/>
        <pc:sldMkLst>
          <pc:docMk/>
          <pc:sldMk cId="2386581958" sldId="312"/>
        </pc:sldMkLst>
      </pc:sldChg>
      <pc:sldChg chg="del">
        <pc:chgData name="Carlos Alberto Romero Gonzalez" userId="S::carlos.romero@esap.edu.co::ec2aa418-9056-466e-95a6-9357978eaf1a" providerId="AD" clId="Web-{70D9D8E5-02E5-D9E1-F2E3-E61A8B857497}" dt="2025-03-13T20:11:27.861" v="175"/>
        <pc:sldMkLst>
          <pc:docMk/>
          <pc:sldMk cId="508771375" sldId="314"/>
        </pc:sldMkLst>
      </pc:sldChg>
      <pc:sldChg chg="del">
        <pc:chgData name="Carlos Alberto Romero Gonzalez" userId="S::carlos.romero@esap.edu.co::ec2aa418-9056-466e-95a6-9357978eaf1a" providerId="AD" clId="Web-{70D9D8E5-02E5-D9E1-F2E3-E61A8B857497}" dt="2025-03-13T20:11:27.845" v="168"/>
        <pc:sldMkLst>
          <pc:docMk/>
          <pc:sldMk cId="2061034049" sldId="315"/>
        </pc:sldMkLst>
      </pc:sldChg>
      <pc:sldChg chg="del">
        <pc:chgData name="Carlos Alberto Romero Gonzalez" userId="S::carlos.romero@esap.edu.co::ec2aa418-9056-466e-95a6-9357978eaf1a" providerId="AD" clId="Web-{70D9D8E5-02E5-D9E1-F2E3-E61A8B857497}" dt="2025-03-13T20:11:27.829" v="161"/>
        <pc:sldMkLst>
          <pc:docMk/>
          <pc:sldMk cId="2468684923" sldId="316"/>
        </pc:sldMkLst>
      </pc:sldChg>
      <pc:sldChg chg="del">
        <pc:chgData name="Carlos Alberto Romero Gonzalez" userId="S::carlos.romero@esap.edu.co::ec2aa418-9056-466e-95a6-9357978eaf1a" providerId="AD" clId="Web-{70D9D8E5-02E5-D9E1-F2E3-E61A8B857497}" dt="2025-03-13T20:11:27.813" v="155"/>
        <pc:sldMkLst>
          <pc:docMk/>
          <pc:sldMk cId="1361067685" sldId="317"/>
        </pc:sldMkLst>
      </pc:sldChg>
      <pc:sldChg chg="del">
        <pc:chgData name="Carlos Alberto Romero Gonzalez" userId="S::carlos.romero@esap.edu.co::ec2aa418-9056-466e-95a6-9357978eaf1a" providerId="AD" clId="Web-{70D9D8E5-02E5-D9E1-F2E3-E61A8B857497}" dt="2025-03-13T20:11:27.813" v="152"/>
        <pc:sldMkLst>
          <pc:docMk/>
          <pc:sldMk cId="1926522116" sldId="318"/>
        </pc:sldMkLst>
      </pc:sldChg>
      <pc:sldChg chg="del">
        <pc:chgData name="Carlos Alberto Romero Gonzalez" userId="S::carlos.romero@esap.edu.co::ec2aa418-9056-466e-95a6-9357978eaf1a" providerId="AD" clId="Web-{70D9D8E5-02E5-D9E1-F2E3-E61A8B857497}" dt="2025-03-13T20:11:27.813" v="151"/>
        <pc:sldMkLst>
          <pc:docMk/>
          <pc:sldMk cId="2360601303" sldId="320"/>
        </pc:sldMkLst>
      </pc:sldChg>
      <pc:sldChg chg="del">
        <pc:chgData name="Carlos Alberto Romero Gonzalez" userId="S::carlos.romero@esap.edu.co::ec2aa418-9056-466e-95a6-9357978eaf1a" providerId="AD" clId="Web-{70D9D8E5-02E5-D9E1-F2E3-E61A8B857497}" dt="2025-03-13T20:11:27.798" v="146"/>
        <pc:sldMkLst>
          <pc:docMk/>
          <pc:sldMk cId="1358873580" sldId="321"/>
        </pc:sldMkLst>
      </pc:sldChg>
      <pc:sldChg chg="del">
        <pc:chgData name="Carlos Alberto Romero Gonzalez" userId="S::carlos.romero@esap.edu.co::ec2aa418-9056-466e-95a6-9357978eaf1a" providerId="AD" clId="Web-{70D9D8E5-02E5-D9E1-F2E3-E61A8B857497}" dt="2025-03-13T20:11:27.798" v="145"/>
        <pc:sldMkLst>
          <pc:docMk/>
          <pc:sldMk cId="3405188140" sldId="322"/>
        </pc:sldMkLst>
      </pc:sldChg>
      <pc:sldChg chg="del">
        <pc:chgData name="Carlos Alberto Romero Gonzalez" userId="S::carlos.romero@esap.edu.co::ec2aa418-9056-466e-95a6-9357978eaf1a" providerId="AD" clId="Web-{70D9D8E5-02E5-D9E1-F2E3-E61A8B857497}" dt="2025-03-13T20:11:27.798" v="144"/>
        <pc:sldMkLst>
          <pc:docMk/>
          <pc:sldMk cId="3842591122" sldId="323"/>
        </pc:sldMkLst>
      </pc:sldChg>
      <pc:sldChg chg="del">
        <pc:chgData name="Carlos Alberto Romero Gonzalez" userId="S::carlos.romero@esap.edu.co::ec2aa418-9056-466e-95a6-9357978eaf1a" providerId="AD" clId="Web-{70D9D8E5-02E5-D9E1-F2E3-E61A8B857497}" dt="2025-03-13T20:11:27.798" v="143"/>
        <pc:sldMkLst>
          <pc:docMk/>
          <pc:sldMk cId="2186809706" sldId="324"/>
        </pc:sldMkLst>
      </pc:sldChg>
      <pc:sldChg chg="del">
        <pc:chgData name="Carlos Alberto Romero Gonzalez" userId="S::carlos.romero@esap.edu.co::ec2aa418-9056-466e-95a6-9357978eaf1a" providerId="AD" clId="Web-{70D9D8E5-02E5-D9E1-F2E3-E61A8B857497}" dt="2025-03-13T20:11:27.798" v="142"/>
        <pc:sldMkLst>
          <pc:docMk/>
          <pc:sldMk cId="1757650935" sldId="325"/>
        </pc:sldMkLst>
      </pc:sldChg>
      <pc:sldChg chg="del">
        <pc:chgData name="Carlos Alberto Romero Gonzalez" userId="S::carlos.romero@esap.edu.co::ec2aa418-9056-466e-95a6-9357978eaf1a" providerId="AD" clId="Web-{70D9D8E5-02E5-D9E1-F2E3-E61A8B857497}" dt="2025-03-13T20:11:27.798" v="141"/>
        <pc:sldMkLst>
          <pc:docMk/>
          <pc:sldMk cId="2454246802" sldId="326"/>
        </pc:sldMkLst>
      </pc:sldChg>
      <pc:sldChg chg="del">
        <pc:chgData name="Carlos Alberto Romero Gonzalez" userId="S::carlos.romero@esap.edu.co::ec2aa418-9056-466e-95a6-9357978eaf1a" providerId="AD" clId="Web-{70D9D8E5-02E5-D9E1-F2E3-E61A8B857497}" dt="2025-03-13T20:11:27.798" v="140"/>
        <pc:sldMkLst>
          <pc:docMk/>
          <pc:sldMk cId="298344342" sldId="327"/>
        </pc:sldMkLst>
      </pc:sldChg>
      <pc:sldChg chg="del">
        <pc:chgData name="Carlos Alberto Romero Gonzalez" userId="S::carlos.romero@esap.edu.co::ec2aa418-9056-466e-95a6-9357978eaf1a" providerId="AD" clId="Web-{70D9D8E5-02E5-D9E1-F2E3-E61A8B857497}" dt="2025-03-13T20:11:27.798" v="139"/>
        <pc:sldMkLst>
          <pc:docMk/>
          <pc:sldMk cId="2311506444" sldId="328"/>
        </pc:sldMkLst>
      </pc:sldChg>
      <pc:sldChg chg="del">
        <pc:chgData name="Carlos Alberto Romero Gonzalez" userId="S::carlos.romero@esap.edu.co::ec2aa418-9056-466e-95a6-9357978eaf1a" providerId="AD" clId="Web-{70D9D8E5-02E5-D9E1-F2E3-E61A8B857497}" dt="2025-03-13T20:11:27.782" v="138"/>
        <pc:sldMkLst>
          <pc:docMk/>
          <pc:sldMk cId="136484901" sldId="329"/>
        </pc:sldMkLst>
      </pc:sldChg>
      <pc:sldChg chg="del">
        <pc:chgData name="Carlos Alberto Romero Gonzalez" userId="S::carlos.romero@esap.edu.co::ec2aa418-9056-466e-95a6-9357978eaf1a" providerId="AD" clId="Web-{70D9D8E5-02E5-D9E1-F2E3-E61A8B857497}" dt="2025-03-13T20:11:27.782" v="137"/>
        <pc:sldMkLst>
          <pc:docMk/>
          <pc:sldMk cId="1731787577" sldId="331"/>
        </pc:sldMkLst>
      </pc:sldChg>
      <pc:sldChg chg="del">
        <pc:chgData name="Carlos Alberto Romero Gonzalez" userId="S::carlos.romero@esap.edu.co::ec2aa418-9056-466e-95a6-9357978eaf1a" providerId="AD" clId="Web-{70D9D8E5-02E5-D9E1-F2E3-E61A8B857497}" dt="2025-03-13T20:11:27.782" v="136"/>
        <pc:sldMkLst>
          <pc:docMk/>
          <pc:sldMk cId="1814098957" sldId="332"/>
        </pc:sldMkLst>
      </pc:sldChg>
      <pc:sldChg chg="del">
        <pc:chgData name="Carlos Alberto Romero Gonzalez" userId="S::carlos.romero@esap.edu.co::ec2aa418-9056-466e-95a6-9357978eaf1a" providerId="AD" clId="Web-{70D9D8E5-02E5-D9E1-F2E3-E61A8B857497}" dt="2025-03-13T20:11:27.782" v="135"/>
        <pc:sldMkLst>
          <pc:docMk/>
          <pc:sldMk cId="351810619" sldId="333"/>
        </pc:sldMkLst>
      </pc:sldChg>
      <pc:sldChg chg="del">
        <pc:chgData name="Carlos Alberto Romero Gonzalez" userId="S::carlos.romero@esap.edu.co::ec2aa418-9056-466e-95a6-9357978eaf1a" providerId="AD" clId="Web-{70D9D8E5-02E5-D9E1-F2E3-E61A8B857497}" dt="2025-03-13T20:11:27.782" v="134"/>
        <pc:sldMkLst>
          <pc:docMk/>
          <pc:sldMk cId="3423965431" sldId="334"/>
        </pc:sldMkLst>
      </pc:sldChg>
      <pc:sldChg chg="del">
        <pc:chgData name="Carlos Alberto Romero Gonzalez" userId="S::carlos.romero@esap.edu.co::ec2aa418-9056-466e-95a6-9357978eaf1a" providerId="AD" clId="Web-{70D9D8E5-02E5-D9E1-F2E3-E61A8B857497}" dt="2025-03-13T20:11:27.767" v="126"/>
        <pc:sldMkLst>
          <pc:docMk/>
          <pc:sldMk cId="3528751215" sldId="335"/>
        </pc:sldMkLst>
      </pc:sldChg>
      <pc:sldChg chg="del">
        <pc:chgData name="Carlos Alberto Romero Gonzalez" userId="S::carlos.romero@esap.edu.co::ec2aa418-9056-466e-95a6-9357978eaf1a" providerId="AD" clId="Web-{70D9D8E5-02E5-D9E1-F2E3-E61A8B857497}" dt="2025-03-13T20:11:27.782" v="128"/>
        <pc:sldMkLst>
          <pc:docMk/>
          <pc:sldMk cId="3356086590" sldId="336"/>
        </pc:sldMkLst>
      </pc:sldChg>
      <pc:sldChg chg="del">
        <pc:chgData name="Carlos Alberto Romero Gonzalez" userId="S::carlos.romero@esap.edu.co::ec2aa418-9056-466e-95a6-9357978eaf1a" providerId="AD" clId="Web-{70D9D8E5-02E5-D9E1-F2E3-E61A8B857497}" dt="2025-03-13T20:11:27.813" v="159"/>
        <pc:sldMkLst>
          <pc:docMk/>
          <pc:sldMk cId="1732507831" sldId="337"/>
        </pc:sldMkLst>
      </pc:sldChg>
      <pc:sldChg chg="del">
        <pc:chgData name="Carlos Alberto Romero Gonzalez" userId="S::carlos.romero@esap.edu.co::ec2aa418-9056-466e-95a6-9357978eaf1a" providerId="AD" clId="Web-{70D9D8E5-02E5-D9E1-F2E3-E61A8B857497}" dt="2025-03-13T20:11:27.782" v="130"/>
        <pc:sldMkLst>
          <pc:docMk/>
          <pc:sldMk cId="3169113794" sldId="338"/>
        </pc:sldMkLst>
      </pc:sldChg>
      <pc:sldChg chg="del">
        <pc:chgData name="Carlos Alberto Romero Gonzalez" userId="S::carlos.romero@esap.edu.co::ec2aa418-9056-466e-95a6-9357978eaf1a" providerId="AD" clId="Web-{70D9D8E5-02E5-D9E1-F2E3-E61A8B857497}" dt="2025-03-13T20:11:27.813" v="158"/>
        <pc:sldMkLst>
          <pc:docMk/>
          <pc:sldMk cId="1318178196" sldId="339"/>
        </pc:sldMkLst>
      </pc:sldChg>
      <pc:sldChg chg="del">
        <pc:chgData name="Carlos Alberto Romero Gonzalez" userId="S::carlos.romero@esap.edu.co::ec2aa418-9056-466e-95a6-9357978eaf1a" providerId="AD" clId="Web-{70D9D8E5-02E5-D9E1-F2E3-E61A8B857497}" dt="2025-03-13T20:11:27.813" v="154"/>
        <pc:sldMkLst>
          <pc:docMk/>
          <pc:sldMk cId="1261864704" sldId="340"/>
        </pc:sldMkLst>
      </pc:sldChg>
      <pc:sldChg chg="del">
        <pc:chgData name="Carlos Alberto Romero Gonzalez" userId="S::carlos.romero@esap.edu.co::ec2aa418-9056-466e-95a6-9357978eaf1a" providerId="AD" clId="Web-{70D9D8E5-02E5-D9E1-F2E3-E61A8B857497}" dt="2025-03-13T20:11:27.798" v="150"/>
        <pc:sldMkLst>
          <pc:docMk/>
          <pc:sldMk cId="1928093437" sldId="341"/>
        </pc:sldMkLst>
      </pc:sldChg>
      <pc:sldChg chg="del">
        <pc:chgData name="Carlos Alberto Romero Gonzalez" userId="S::carlos.romero@esap.edu.co::ec2aa418-9056-466e-95a6-9357978eaf1a" providerId="AD" clId="Web-{70D9D8E5-02E5-D9E1-F2E3-E61A8B857497}" dt="2025-03-13T20:11:27.798" v="148"/>
        <pc:sldMkLst>
          <pc:docMk/>
          <pc:sldMk cId="2911715520" sldId="343"/>
        </pc:sldMkLst>
      </pc:sldChg>
      <pc:sldChg chg="del">
        <pc:chgData name="Carlos Alberto Romero Gonzalez" userId="S::carlos.romero@esap.edu.co::ec2aa418-9056-466e-95a6-9357978eaf1a" providerId="AD" clId="Web-{70D9D8E5-02E5-D9E1-F2E3-E61A8B857497}" dt="2025-03-13T20:11:27.767" v="125"/>
        <pc:sldMkLst>
          <pc:docMk/>
          <pc:sldMk cId="1116740483" sldId="346"/>
        </pc:sldMkLst>
      </pc:sldChg>
      <pc:sldChg chg="del">
        <pc:chgData name="Carlos Alberto Romero Gonzalez" userId="S::carlos.romero@esap.edu.co::ec2aa418-9056-466e-95a6-9357978eaf1a" providerId="AD" clId="Web-{70D9D8E5-02E5-D9E1-F2E3-E61A8B857497}" dt="2025-03-13T20:11:27.813" v="160"/>
        <pc:sldMkLst>
          <pc:docMk/>
          <pc:sldMk cId="2940814553" sldId="347"/>
        </pc:sldMkLst>
      </pc:sldChg>
      <pc:sldChg chg="del">
        <pc:chgData name="Carlos Alberto Romero Gonzalez" userId="S::carlos.romero@esap.edu.co::ec2aa418-9056-466e-95a6-9357978eaf1a" providerId="AD" clId="Web-{70D9D8E5-02E5-D9E1-F2E3-E61A8B857497}" dt="2025-03-13T20:11:27.767" v="124"/>
        <pc:sldMkLst>
          <pc:docMk/>
          <pc:sldMk cId="1459353072" sldId="348"/>
        </pc:sldMkLst>
      </pc:sldChg>
      <pc:sldChg chg="del">
        <pc:chgData name="Carlos Alberto Romero Gonzalez" userId="S::carlos.romero@esap.edu.co::ec2aa418-9056-466e-95a6-9357978eaf1a" providerId="AD" clId="Web-{70D9D8E5-02E5-D9E1-F2E3-E61A8B857497}" dt="2025-03-13T20:11:27.782" v="133"/>
        <pc:sldMkLst>
          <pc:docMk/>
          <pc:sldMk cId="204079816" sldId="351"/>
        </pc:sldMkLst>
      </pc:sldChg>
      <pc:sldChg chg="del">
        <pc:chgData name="Carlos Alberto Romero Gonzalez" userId="S::carlos.romero@esap.edu.co::ec2aa418-9056-466e-95a6-9357978eaf1a" providerId="AD" clId="Web-{70D9D8E5-02E5-D9E1-F2E3-E61A8B857497}" dt="2025-03-13T20:11:27.829" v="164"/>
        <pc:sldMkLst>
          <pc:docMk/>
          <pc:sldMk cId="3700812120" sldId="354"/>
        </pc:sldMkLst>
      </pc:sldChg>
      <pc:sldChg chg="del">
        <pc:chgData name="Carlos Alberto Romero Gonzalez" userId="S::carlos.romero@esap.edu.co::ec2aa418-9056-466e-95a6-9357978eaf1a" providerId="AD" clId="Web-{70D9D8E5-02E5-D9E1-F2E3-E61A8B857497}" dt="2025-03-13T20:11:27.767" v="123"/>
        <pc:sldMkLst>
          <pc:docMk/>
          <pc:sldMk cId="778840293" sldId="356"/>
        </pc:sldMkLst>
      </pc:sldChg>
      <pc:sldChg chg="delSp modSp">
        <pc:chgData name="Carlos Alberto Romero Gonzalez" userId="S::carlos.romero@esap.edu.co::ec2aa418-9056-466e-95a6-9357978eaf1a" providerId="AD" clId="Web-{70D9D8E5-02E5-D9E1-F2E3-E61A8B857497}" dt="2025-03-13T20:11:59.174" v="189" actId="1076"/>
        <pc:sldMkLst>
          <pc:docMk/>
          <pc:sldMk cId="3087805015" sldId="357"/>
        </pc:sldMkLst>
        <pc:spChg chg="del mod">
          <ac:chgData name="Carlos Alberto Romero Gonzalez" userId="S::carlos.romero@esap.edu.co::ec2aa418-9056-466e-95a6-9357978eaf1a" providerId="AD" clId="Web-{70D9D8E5-02E5-D9E1-F2E3-E61A8B857497}" dt="2025-03-13T20:11:58.220" v="188"/>
          <ac:spMkLst>
            <pc:docMk/>
            <pc:sldMk cId="3087805015" sldId="357"/>
            <ac:spMk id="5" creationId="{8509DA0A-9358-FBF6-680A-3D11EBBF500D}"/>
          </ac:spMkLst>
        </pc:spChg>
        <pc:picChg chg="mod">
          <ac:chgData name="Carlos Alberto Romero Gonzalez" userId="S::carlos.romero@esap.edu.co::ec2aa418-9056-466e-95a6-9357978eaf1a" providerId="AD" clId="Web-{70D9D8E5-02E5-D9E1-F2E3-E61A8B857497}" dt="2025-03-13T20:11:59.174" v="189" actId="1076"/>
          <ac:picMkLst>
            <pc:docMk/>
            <pc:sldMk cId="3087805015" sldId="357"/>
            <ac:picMk id="2" creationId="{CBB12DD8-52E2-676B-52F9-D77E130D443D}"/>
          </ac:picMkLst>
        </pc:picChg>
      </pc:sldChg>
      <pc:sldChg chg="delSp modSp add ord replId">
        <pc:chgData name="Carlos Alberto Romero Gonzalez" userId="S::carlos.romero@esap.edu.co::ec2aa418-9056-466e-95a6-9357978eaf1a" providerId="AD" clId="Web-{70D9D8E5-02E5-D9E1-F2E3-E61A8B857497}" dt="2025-03-13T20:10:45.656" v="121" actId="20577"/>
        <pc:sldMkLst>
          <pc:docMk/>
          <pc:sldMk cId="1350821571" sldId="358"/>
        </pc:sldMkLst>
        <pc:spChg chg="mod">
          <ac:chgData name="Carlos Alberto Romero Gonzalez" userId="S::carlos.romero@esap.edu.co::ec2aa418-9056-466e-95a6-9357978eaf1a" providerId="AD" clId="Web-{70D9D8E5-02E5-D9E1-F2E3-E61A8B857497}" dt="2025-03-13T20:05:10.335" v="9" actId="20577"/>
          <ac:spMkLst>
            <pc:docMk/>
            <pc:sldMk cId="1350821571" sldId="358"/>
            <ac:spMk id="3" creationId="{79060B6C-6F3E-F73C-7D9A-617A5EE8EEE3}"/>
          </ac:spMkLst>
        </pc:spChg>
        <pc:spChg chg="del">
          <ac:chgData name="Carlos Alberto Romero Gonzalez" userId="S::carlos.romero@esap.edu.co::ec2aa418-9056-466e-95a6-9357978eaf1a" providerId="AD" clId="Web-{70D9D8E5-02E5-D9E1-F2E3-E61A8B857497}" dt="2025-03-13T20:08:30.450" v="60"/>
          <ac:spMkLst>
            <pc:docMk/>
            <pc:sldMk cId="1350821571" sldId="358"/>
            <ac:spMk id="4" creationId="{7FA9494C-2A2A-94EE-8AC7-BE16EEB25DFC}"/>
          </ac:spMkLst>
        </pc:spChg>
        <pc:spChg chg="del mod">
          <ac:chgData name="Carlos Alberto Romero Gonzalez" userId="S::carlos.romero@esap.edu.co::ec2aa418-9056-466e-95a6-9357978eaf1a" providerId="AD" clId="Web-{70D9D8E5-02E5-D9E1-F2E3-E61A8B857497}" dt="2025-03-13T20:06:01.946" v="24"/>
          <ac:spMkLst>
            <pc:docMk/>
            <pc:sldMk cId="1350821571" sldId="358"/>
            <ac:spMk id="5" creationId="{147D9B1B-17F3-07A6-387E-AF2480965CCC}"/>
          </ac:spMkLst>
        </pc:spChg>
        <pc:spChg chg="del mod">
          <ac:chgData name="Carlos Alberto Romero Gonzalez" userId="S::carlos.romero@esap.edu.co::ec2aa418-9056-466e-95a6-9357978eaf1a" providerId="AD" clId="Web-{70D9D8E5-02E5-D9E1-F2E3-E61A8B857497}" dt="2025-03-13T20:06:17.462" v="37"/>
          <ac:spMkLst>
            <pc:docMk/>
            <pc:sldMk cId="1350821571" sldId="358"/>
            <ac:spMk id="6" creationId="{5CDA4AF8-3EA3-E859-CE44-D73F2BAD1BD5}"/>
          </ac:spMkLst>
        </pc:spChg>
        <pc:spChg chg="mod">
          <ac:chgData name="Carlos Alberto Romero Gonzalez" userId="S::carlos.romero@esap.edu.co::ec2aa418-9056-466e-95a6-9357978eaf1a" providerId="AD" clId="Web-{70D9D8E5-02E5-D9E1-F2E3-E61A8B857497}" dt="2025-03-13T20:07:09.619" v="50" actId="1076"/>
          <ac:spMkLst>
            <pc:docMk/>
            <pc:sldMk cId="1350821571" sldId="358"/>
            <ac:spMk id="9" creationId="{98DAB591-2FC6-1685-9284-07DD11E5C99B}"/>
          </ac:spMkLst>
        </pc:spChg>
        <pc:spChg chg="del mod">
          <ac:chgData name="Carlos Alberto Romero Gonzalez" userId="S::carlos.romero@esap.edu.co::ec2aa418-9056-466e-95a6-9357978eaf1a" providerId="AD" clId="Web-{70D9D8E5-02E5-D9E1-F2E3-E61A8B857497}" dt="2025-03-13T20:06:13.931" v="35"/>
          <ac:spMkLst>
            <pc:docMk/>
            <pc:sldMk cId="1350821571" sldId="358"/>
            <ac:spMk id="10" creationId="{00951BAF-E33C-460E-6374-65D25DA4161B}"/>
          </ac:spMkLst>
        </pc:spChg>
        <pc:spChg chg="del mod">
          <ac:chgData name="Carlos Alberto Romero Gonzalez" userId="S::carlos.romero@esap.edu.co::ec2aa418-9056-466e-95a6-9357978eaf1a" providerId="AD" clId="Web-{70D9D8E5-02E5-D9E1-F2E3-E61A8B857497}" dt="2025-03-13T20:06:07.446" v="28"/>
          <ac:spMkLst>
            <pc:docMk/>
            <pc:sldMk cId="1350821571" sldId="358"/>
            <ac:spMk id="14" creationId="{2C80F9A3-2CD0-3E8A-3C83-68024A6EEBD9}"/>
          </ac:spMkLst>
        </pc:spChg>
        <pc:spChg chg="del mod">
          <ac:chgData name="Carlos Alberto Romero Gonzalez" userId="S::carlos.romero@esap.edu.co::ec2aa418-9056-466e-95a6-9357978eaf1a" providerId="AD" clId="Web-{70D9D8E5-02E5-D9E1-F2E3-E61A8B857497}" dt="2025-03-13T20:06:04.384" v="26"/>
          <ac:spMkLst>
            <pc:docMk/>
            <pc:sldMk cId="1350821571" sldId="358"/>
            <ac:spMk id="15" creationId="{7D8F420A-6D35-3A35-DB9E-ABEADAB946FB}"/>
          </ac:spMkLst>
        </pc:spChg>
        <pc:spChg chg="del mod">
          <ac:chgData name="Carlos Alberto Romero Gonzalez" userId="S::carlos.romero@esap.edu.co::ec2aa418-9056-466e-95a6-9357978eaf1a" providerId="AD" clId="Web-{70D9D8E5-02E5-D9E1-F2E3-E61A8B857497}" dt="2025-03-13T20:08:47.200" v="66"/>
          <ac:spMkLst>
            <pc:docMk/>
            <pc:sldMk cId="1350821571" sldId="358"/>
            <ac:spMk id="17" creationId="{326660C6-2821-3802-2442-490E6DFA9582}"/>
          </ac:spMkLst>
        </pc:spChg>
        <pc:spChg chg="mod">
          <ac:chgData name="Carlos Alberto Romero Gonzalez" userId="S::carlos.romero@esap.edu.co::ec2aa418-9056-466e-95a6-9357978eaf1a" providerId="AD" clId="Web-{70D9D8E5-02E5-D9E1-F2E3-E61A8B857497}" dt="2025-03-13T20:10:09.640" v="106" actId="20577"/>
          <ac:spMkLst>
            <pc:docMk/>
            <pc:sldMk cId="1350821571" sldId="358"/>
            <ac:spMk id="20" creationId="{27B7A35E-3867-E99B-945E-8EA7DE373087}"/>
          </ac:spMkLst>
        </pc:spChg>
        <pc:spChg chg="mod">
          <ac:chgData name="Carlos Alberto Romero Gonzalez" userId="S::carlos.romero@esap.edu.co::ec2aa418-9056-466e-95a6-9357978eaf1a" providerId="AD" clId="Web-{70D9D8E5-02E5-D9E1-F2E3-E61A8B857497}" dt="2025-03-13T20:10:45.656" v="121" actId="20577"/>
          <ac:spMkLst>
            <pc:docMk/>
            <pc:sldMk cId="1350821571" sldId="358"/>
            <ac:spMk id="21" creationId="{31F781EB-BD10-AAB6-8FA7-D3F22D0D50AB}"/>
          </ac:spMkLst>
        </pc:spChg>
        <pc:spChg chg="del">
          <ac:chgData name="Carlos Alberto Romero Gonzalez" userId="S::carlos.romero@esap.edu.co::ec2aa418-9056-466e-95a6-9357978eaf1a" providerId="AD" clId="Web-{70D9D8E5-02E5-D9E1-F2E3-E61A8B857497}" dt="2025-03-13T20:09:09.638" v="75"/>
          <ac:spMkLst>
            <pc:docMk/>
            <pc:sldMk cId="1350821571" sldId="358"/>
            <ac:spMk id="22" creationId="{8DFC904B-B56B-98C0-7589-8BB35188B76A}"/>
          </ac:spMkLst>
        </pc:spChg>
        <pc:spChg chg="del">
          <ac:chgData name="Carlos Alberto Romero Gonzalez" userId="S::carlos.romero@esap.edu.co::ec2aa418-9056-466e-95a6-9357978eaf1a" providerId="AD" clId="Web-{70D9D8E5-02E5-D9E1-F2E3-E61A8B857497}" dt="2025-03-13T20:09:08.029" v="74"/>
          <ac:spMkLst>
            <pc:docMk/>
            <pc:sldMk cId="1350821571" sldId="358"/>
            <ac:spMk id="23" creationId="{1A7EAC65-7AB4-77DB-EB68-DE4125837D01}"/>
          </ac:spMkLst>
        </pc:spChg>
        <pc:spChg chg="del">
          <ac:chgData name="Carlos Alberto Romero Gonzalez" userId="S::carlos.romero@esap.edu.co::ec2aa418-9056-466e-95a6-9357978eaf1a" providerId="AD" clId="Web-{70D9D8E5-02E5-D9E1-F2E3-E61A8B857497}" dt="2025-03-13T20:09:06.185" v="73"/>
          <ac:spMkLst>
            <pc:docMk/>
            <pc:sldMk cId="1350821571" sldId="358"/>
            <ac:spMk id="24" creationId="{CFC5E085-AA32-6EF9-63EF-EE1ED0140A6B}"/>
          </ac:spMkLst>
        </pc:spChg>
        <pc:spChg chg="del">
          <ac:chgData name="Carlos Alberto Romero Gonzalez" userId="S::carlos.romero@esap.edu.co::ec2aa418-9056-466e-95a6-9357978eaf1a" providerId="AD" clId="Web-{70D9D8E5-02E5-D9E1-F2E3-E61A8B857497}" dt="2025-03-13T20:09:04.091" v="72"/>
          <ac:spMkLst>
            <pc:docMk/>
            <pc:sldMk cId="1350821571" sldId="358"/>
            <ac:spMk id="25" creationId="{7107BB8A-4584-7632-E05A-97E55FEABAC8}"/>
          </ac:spMkLst>
        </pc:spChg>
        <pc:spChg chg="del">
          <ac:chgData name="Carlos Alberto Romero Gonzalez" userId="S::carlos.romero@esap.edu.co::ec2aa418-9056-466e-95a6-9357978eaf1a" providerId="AD" clId="Web-{70D9D8E5-02E5-D9E1-F2E3-E61A8B857497}" dt="2025-03-13T20:08:56.279" v="69"/>
          <ac:spMkLst>
            <pc:docMk/>
            <pc:sldMk cId="1350821571" sldId="358"/>
            <ac:spMk id="26" creationId="{601CFBE6-DE4F-EB46-D6BA-7C088CF25DF3}"/>
          </ac:spMkLst>
        </pc:spChg>
        <pc:spChg chg="del mod">
          <ac:chgData name="Carlos Alberto Romero Gonzalez" userId="S::carlos.romero@esap.edu.co::ec2aa418-9056-466e-95a6-9357978eaf1a" providerId="AD" clId="Web-{70D9D8E5-02E5-D9E1-F2E3-E61A8B857497}" dt="2025-03-13T20:06:44.884" v="42"/>
          <ac:spMkLst>
            <pc:docMk/>
            <pc:sldMk cId="1350821571" sldId="358"/>
            <ac:spMk id="27" creationId="{9BC96CC5-53A2-E2CF-EEB1-7C07E2230E1C}"/>
          </ac:spMkLst>
        </pc:spChg>
        <pc:spChg chg="mod">
          <ac:chgData name="Carlos Alberto Romero Gonzalez" userId="S::carlos.romero@esap.edu.co::ec2aa418-9056-466e-95a6-9357978eaf1a" providerId="AD" clId="Web-{70D9D8E5-02E5-D9E1-F2E3-E61A8B857497}" dt="2025-03-13T20:08:25.871" v="58" actId="1076"/>
          <ac:spMkLst>
            <pc:docMk/>
            <pc:sldMk cId="1350821571" sldId="358"/>
            <ac:spMk id="29" creationId="{4F115632-F7C9-3EE5-A09A-68BD95CC0ED5}"/>
          </ac:spMkLst>
        </pc:spChg>
        <pc:spChg chg="del">
          <ac:chgData name="Carlos Alberto Romero Gonzalez" userId="S::carlos.romero@esap.edu.co::ec2aa418-9056-466e-95a6-9357978eaf1a" providerId="AD" clId="Web-{70D9D8E5-02E5-D9E1-F2E3-E61A8B857497}" dt="2025-03-13T20:09:02.216" v="71"/>
          <ac:spMkLst>
            <pc:docMk/>
            <pc:sldMk cId="1350821571" sldId="358"/>
            <ac:spMk id="30" creationId="{5C12C9D0-23BF-154B-0FD9-72CD012456AC}"/>
          </ac:spMkLst>
        </pc:spChg>
        <pc:spChg chg="del">
          <ac:chgData name="Carlos Alberto Romero Gonzalez" userId="S::carlos.romero@esap.edu.co::ec2aa418-9056-466e-95a6-9357978eaf1a" providerId="AD" clId="Web-{70D9D8E5-02E5-D9E1-F2E3-E61A8B857497}" dt="2025-03-13T20:08:58.622" v="70"/>
          <ac:spMkLst>
            <pc:docMk/>
            <pc:sldMk cId="1350821571" sldId="358"/>
            <ac:spMk id="35" creationId="{1D1BA809-F223-524E-905E-04184757C792}"/>
          </ac:spMkLst>
        </pc:spChg>
        <pc:spChg chg="del">
          <ac:chgData name="Carlos Alberto Romero Gonzalez" userId="S::carlos.romero@esap.edu.co::ec2aa418-9056-466e-95a6-9357978eaf1a" providerId="AD" clId="Web-{70D9D8E5-02E5-D9E1-F2E3-E61A8B857497}" dt="2025-03-13T20:08:49.216" v="67"/>
          <ac:spMkLst>
            <pc:docMk/>
            <pc:sldMk cId="1350821571" sldId="358"/>
            <ac:spMk id="36" creationId="{F9CAA5FA-0C2C-60B0-BF49-8C3AEB8F3EA8}"/>
          </ac:spMkLst>
        </pc:spChg>
        <pc:spChg chg="del">
          <ac:chgData name="Carlos Alberto Romero Gonzalez" userId="S::carlos.romero@esap.edu.co::ec2aa418-9056-466e-95a6-9357978eaf1a" providerId="AD" clId="Web-{70D9D8E5-02E5-D9E1-F2E3-E61A8B857497}" dt="2025-03-13T20:08:45.372" v="65"/>
          <ac:spMkLst>
            <pc:docMk/>
            <pc:sldMk cId="1350821571" sldId="358"/>
            <ac:spMk id="37" creationId="{8F7D2151-BC6A-96BB-210E-03AFBC96A946}"/>
          </ac:spMkLst>
        </pc:spChg>
        <pc:spChg chg="del mod">
          <ac:chgData name="Carlos Alberto Romero Gonzalez" userId="S::carlos.romero@esap.edu.co::ec2aa418-9056-466e-95a6-9357978eaf1a" providerId="AD" clId="Web-{70D9D8E5-02E5-D9E1-F2E3-E61A8B857497}" dt="2025-03-13T20:08:44.200" v="64"/>
          <ac:spMkLst>
            <pc:docMk/>
            <pc:sldMk cId="1350821571" sldId="358"/>
            <ac:spMk id="38" creationId="{E4E4B87D-2A75-557C-BBFE-EA5131C31429}"/>
          </ac:spMkLst>
        </pc:spChg>
        <pc:picChg chg="del">
          <ac:chgData name="Carlos Alberto Romero Gonzalez" userId="S::carlos.romero@esap.edu.co::ec2aa418-9056-466e-95a6-9357978eaf1a" providerId="AD" clId="Web-{70D9D8E5-02E5-D9E1-F2E3-E61A8B857497}" dt="2025-03-13T20:08:28.590" v="59"/>
          <ac:picMkLst>
            <pc:docMk/>
            <pc:sldMk cId="1350821571" sldId="358"/>
            <ac:picMk id="11" creationId="{234DB87F-0E76-44C6-2BE8-AA3E3DB04ABF}"/>
          </ac:picMkLst>
        </pc:picChg>
        <pc:picChg chg="del">
          <ac:chgData name="Carlos Alberto Romero Gonzalez" userId="S::carlos.romero@esap.edu.co::ec2aa418-9056-466e-95a6-9357978eaf1a" providerId="AD" clId="Web-{70D9D8E5-02E5-D9E1-F2E3-E61A8B857497}" dt="2025-03-13T20:08:53.794" v="68"/>
          <ac:picMkLst>
            <pc:docMk/>
            <pc:sldMk cId="1350821571" sldId="358"/>
            <ac:picMk id="40" creationId="{31018A5F-AB43-2AEE-FE3F-5AA7AF5FCA6F}"/>
          </ac:picMkLst>
        </pc:picChg>
        <pc:picChg chg="del">
          <ac:chgData name="Carlos Alberto Romero Gonzalez" userId="S::carlos.romero@esap.edu.co::ec2aa418-9056-466e-95a6-9357978eaf1a" providerId="AD" clId="Web-{70D9D8E5-02E5-D9E1-F2E3-E61A8B857497}" dt="2025-03-13T20:05:47.617" v="17"/>
          <ac:picMkLst>
            <pc:docMk/>
            <pc:sldMk cId="1350821571" sldId="358"/>
            <ac:picMk id="42" creationId="{E2E14669-12D6-84BA-0C09-45E808FE261E}"/>
          </ac:picMkLst>
        </pc:picChg>
      </pc:sldChg>
    </pc:docChg>
  </pc:docChgLst>
  <pc:docChgLst>
    <pc:chgData name="Carlos Alberto Romero Gonzalez" userId="S::carlos.romero@esap.edu.co::ec2aa418-9056-466e-95a6-9357978eaf1a" providerId="AD" clId="Web-{386A3E52-68ED-82D2-16EF-A8914D9C3491}"/>
    <pc:docChg chg="modSld">
      <pc:chgData name="Carlos Alberto Romero Gonzalez" userId="S::carlos.romero@esap.edu.co::ec2aa418-9056-466e-95a6-9357978eaf1a" providerId="AD" clId="Web-{386A3E52-68ED-82D2-16EF-A8914D9C3491}" dt="2025-03-13T21:24:21.478" v="3" actId="20577"/>
      <pc:docMkLst>
        <pc:docMk/>
      </pc:docMkLst>
      <pc:sldChg chg="delSp modSp">
        <pc:chgData name="Carlos Alberto Romero Gonzalez" userId="S::carlos.romero@esap.edu.co::ec2aa418-9056-466e-95a6-9357978eaf1a" providerId="AD" clId="Web-{386A3E52-68ED-82D2-16EF-A8914D9C3491}" dt="2025-03-13T21:24:21.478" v="3" actId="20577"/>
        <pc:sldMkLst>
          <pc:docMk/>
          <pc:sldMk cId="1350821571" sldId="358"/>
        </pc:sldMkLst>
        <pc:spChg chg="mod">
          <ac:chgData name="Carlos Alberto Romero Gonzalez" userId="S::carlos.romero@esap.edu.co::ec2aa418-9056-466e-95a6-9357978eaf1a" providerId="AD" clId="Web-{386A3E52-68ED-82D2-16EF-A8914D9C3491}" dt="2025-03-13T21:24:21.478" v="3" actId="20577"/>
          <ac:spMkLst>
            <pc:docMk/>
            <pc:sldMk cId="1350821571" sldId="358"/>
            <ac:spMk id="3" creationId="{79060B6C-6F3E-F73C-7D9A-617A5EE8EEE3}"/>
          </ac:spMkLst>
        </pc:spChg>
        <pc:spChg chg="del mod">
          <ac:chgData name="Carlos Alberto Romero Gonzalez" userId="S::carlos.romero@esap.edu.co::ec2aa418-9056-466e-95a6-9357978eaf1a" providerId="AD" clId="Web-{386A3E52-68ED-82D2-16EF-A8914D9C3491}" dt="2025-03-13T21:23:52.587" v="1"/>
          <ac:spMkLst>
            <pc:docMk/>
            <pc:sldMk cId="1350821571" sldId="358"/>
            <ac:spMk id="28" creationId="{DF8D453E-3335-2CA5-ED5F-E89110EEC0C8}"/>
          </ac:spMkLst>
        </pc:spChg>
      </pc:sldChg>
    </pc:docChg>
  </pc:docChgLst>
  <pc:docChgLst>
    <pc:chgData name="Carlos Andres Rubiano Castillo" userId="S::carlos.rubiano@esap.edu.co::126ecfcf-0407-4b50-9cb3-c5d7164f0bf1" providerId="AD" clId="Web-{C35754A5-DBAE-3938-D6FA-88E3598F3971}"/>
    <pc:docChg chg="sldOrd">
      <pc:chgData name="Carlos Andres Rubiano Castillo" userId="S::carlos.rubiano@esap.edu.co::126ecfcf-0407-4b50-9cb3-c5d7164f0bf1" providerId="AD" clId="Web-{C35754A5-DBAE-3938-D6FA-88E3598F3971}" dt="2025-03-26T22:04:01.665" v="0"/>
      <pc:docMkLst>
        <pc:docMk/>
      </pc:docMkLst>
      <pc:sldChg chg="ord">
        <pc:chgData name="Carlos Andres Rubiano Castillo" userId="S::carlos.rubiano@esap.edu.co::126ecfcf-0407-4b50-9cb3-c5d7164f0bf1" providerId="AD" clId="Web-{C35754A5-DBAE-3938-D6FA-88E3598F3971}" dt="2025-03-26T22:04:01.665" v="0"/>
        <pc:sldMkLst>
          <pc:docMk/>
          <pc:sldMk cId="3087805015" sldId="357"/>
        </pc:sldMkLst>
      </pc:sldChg>
    </pc:docChg>
  </pc:docChgLst>
  <pc:docChgLst>
    <pc:chgData name="Carlos Alberto Romero Gonzalez" userId="S::carlos.romero@esap.edu.co::ec2aa418-9056-466e-95a6-9357978eaf1a" providerId="AD" clId="Web-{3BBB32A0-A58A-312F-EA5C-C3B252649627}"/>
    <pc:docChg chg="addSld modSld">
      <pc:chgData name="Carlos Alberto Romero Gonzalez" userId="S::carlos.romero@esap.edu.co::ec2aa418-9056-466e-95a6-9357978eaf1a" providerId="AD" clId="Web-{3BBB32A0-A58A-312F-EA5C-C3B252649627}" dt="2025-03-22T01:08:26.856" v="182" actId="20577"/>
      <pc:docMkLst>
        <pc:docMk/>
      </pc:docMkLst>
      <pc:sldChg chg="modSp">
        <pc:chgData name="Carlos Alberto Romero Gonzalez" userId="S::carlos.romero@esap.edu.co::ec2aa418-9056-466e-95a6-9357978eaf1a" providerId="AD" clId="Web-{3BBB32A0-A58A-312F-EA5C-C3B252649627}" dt="2025-03-22T01:08:16.278" v="180" actId="1076"/>
        <pc:sldMkLst>
          <pc:docMk/>
          <pc:sldMk cId="3589655041" sldId="261"/>
        </pc:sldMkLst>
        <pc:spChg chg="mod">
          <ac:chgData name="Carlos Alberto Romero Gonzalez" userId="S::carlos.romero@esap.edu.co::ec2aa418-9056-466e-95a6-9357978eaf1a" providerId="AD" clId="Web-{3BBB32A0-A58A-312F-EA5C-C3B252649627}" dt="2025-03-22T01:08:16.278" v="180" actId="1076"/>
          <ac:spMkLst>
            <pc:docMk/>
            <pc:sldMk cId="3589655041" sldId="261"/>
            <ac:spMk id="3" creationId="{2670F88B-5B1A-2E93-219A-5FB75492CB5B}"/>
          </ac:spMkLst>
        </pc:spChg>
      </pc:sldChg>
      <pc:sldChg chg="modSp">
        <pc:chgData name="Carlos Alberto Romero Gonzalez" userId="S::carlos.romero@esap.edu.co::ec2aa418-9056-466e-95a6-9357978eaf1a" providerId="AD" clId="Web-{3BBB32A0-A58A-312F-EA5C-C3B252649627}" dt="2025-03-22T01:07:34.822" v="173" actId="1076"/>
        <pc:sldMkLst>
          <pc:docMk/>
          <pc:sldMk cId="3087805015" sldId="357"/>
        </pc:sldMkLst>
        <pc:spChg chg="mod">
          <ac:chgData name="Carlos Alberto Romero Gonzalez" userId="S::carlos.romero@esap.edu.co::ec2aa418-9056-466e-95a6-9357978eaf1a" providerId="AD" clId="Web-{3BBB32A0-A58A-312F-EA5C-C3B252649627}" dt="2025-03-22T01:07:31.353" v="172"/>
          <ac:spMkLst>
            <pc:docMk/>
            <pc:sldMk cId="3087805015" sldId="357"/>
            <ac:spMk id="3" creationId="{4A1C64BA-A7FB-5335-F035-2D7E4EFCF1C2}"/>
          </ac:spMkLst>
        </pc:spChg>
        <pc:picChg chg="mod">
          <ac:chgData name="Carlos Alberto Romero Gonzalez" userId="S::carlos.romero@esap.edu.co::ec2aa418-9056-466e-95a6-9357978eaf1a" providerId="AD" clId="Web-{3BBB32A0-A58A-312F-EA5C-C3B252649627}" dt="2025-03-22T01:07:34.822" v="173" actId="1076"/>
          <ac:picMkLst>
            <pc:docMk/>
            <pc:sldMk cId="3087805015" sldId="357"/>
            <ac:picMk id="2" creationId="{CBB12DD8-52E2-676B-52F9-D77E130D443D}"/>
          </ac:picMkLst>
        </pc:picChg>
      </pc:sldChg>
      <pc:sldChg chg="modSp">
        <pc:chgData name="Carlos Alberto Romero Gonzalez" userId="S::carlos.romero@esap.edu.co::ec2aa418-9056-466e-95a6-9357978eaf1a" providerId="AD" clId="Web-{3BBB32A0-A58A-312F-EA5C-C3B252649627}" dt="2025-03-22T01:08:26.856" v="182" actId="20577"/>
        <pc:sldMkLst>
          <pc:docMk/>
          <pc:sldMk cId="1350821571" sldId="358"/>
        </pc:sldMkLst>
        <pc:spChg chg="mod">
          <ac:chgData name="Carlos Alberto Romero Gonzalez" userId="S::carlos.romero@esap.edu.co::ec2aa418-9056-466e-95a6-9357978eaf1a" providerId="AD" clId="Web-{3BBB32A0-A58A-312F-EA5C-C3B252649627}" dt="2025-03-22T01:08:26.856" v="182" actId="20577"/>
          <ac:spMkLst>
            <pc:docMk/>
            <pc:sldMk cId="1350821571" sldId="358"/>
            <ac:spMk id="3" creationId="{79060B6C-6F3E-F73C-7D9A-617A5EE8EEE3}"/>
          </ac:spMkLst>
        </pc:spChg>
      </pc:sldChg>
      <pc:sldChg chg="addSp delSp modSp add replId">
        <pc:chgData name="Carlos Alberto Romero Gonzalez" userId="S::carlos.romero@esap.edu.co::ec2aa418-9056-466e-95a6-9357978eaf1a" providerId="AD" clId="Web-{3BBB32A0-A58A-312F-EA5C-C3B252649627}" dt="2025-03-22T01:07:48.276" v="176" actId="1076"/>
        <pc:sldMkLst>
          <pc:docMk/>
          <pc:sldMk cId="1379792268" sldId="359"/>
        </pc:sldMkLst>
        <pc:spChg chg="mod">
          <ac:chgData name="Carlos Alberto Romero Gonzalez" userId="S::carlos.romero@esap.edu.co::ec2aa418-9056-466e-95a6-9357978eaf1a" providerId="AD" clId="Web-{3BBB32A0-A58A-312F-EA5C-C3B252649627}" dt="2025-03-22T01:07:40.963" v="174"/>
          <ac:spMkLst>
            <pc:docMk/>
            <pc:sldMk cId="1379792268" sldId="359"/>
            <ac:spMk id="3" creationId="{DF288958-63C2-7658-CCBC-3DBAE5EE9E79}"/>
          </ac:spMkLst>
        </pc:spChg>
        <pc:spChg chg="add mod">
          <ac:chgData name="Carlos Alberto Romero Gonzalez" userId="S::carlos.romero@esap.edu.co::ec2aa418-9056-466e-95a6-9357978eaf1a" providerId="AD" clId="Web-{3BBB32A0-A58A-312F-EA5C-C3B252649627}" dt="2025-03-22T00:55:55.813" v="19" actId="20577"/>
          <ac:spMkLst>
            <pc:docMk/>
            <pc:sldMk cId="1379792268" sldId="359"/>
            <ac:spMk id="5" creationId="{F6293132-B7E3-EC03-98D7-C2171831A00F}"/>
          </ac:spMkLst>
        </pc:spChg>
        <pc:spChg chg="add del mod">
          <ac:chgData name="Carlos Alberto Romero Gonzalez" userId="S::carlos.romero@esap.edu.co::ec2aa418-9056-466e-95a6-9357978eaf1a" providerId="AD" clId="Web-{3BBB32A0-A58A-312F-EA5C-C3B252649627}" dt="2025-03-22T00:57:25.240" v="45"/>
          <ac:spMkLst>
            <pc:docMk/>
            <pc:sldMk cId="1379792268" sldId="359"/>
            <ac:spMk id="6" creationId="{094A6451-216A-1656-E77E-8FC2CB51BFD1}"/>
          </ac:spMkLst>
        </pc:spChg>
        <pc:spChg chg="add mod">
          <ac:chgData name="Carlos Alberto Romero Gonzalez" userId="S::carlos.romero@esap.edu.co::ec2aa418-9056-466e-95a6-9357978eaf1a" providerId="AD" clId="Web-{3BBB32A0-A58A-312F-EA5C-C3B252649627}" dt="2025-03-22T01:07:44.135" v="175"/>
          <ac:spMkLst>
            <pc:docMk/>
            <pc:sldMk cId="1379792268" sldId="359"/>
            <ac:spMk id="8" creationId="{DD82EA91-CBE7-5E14-A2D1-A07DCBE972F9}"/>
          </ac:spMkLst>
        </pc:spChg>
        <pc:graphicFrameChg chg="add mod modGraphic">
          <ac:chgData name="Carlos Alberto Romero Gonzalez" userId="S::carlos.romero@esap.edu.co::ec2aa418-9056-466e-95a6-9357978eaf1a" providerId="AD" clId="Web-{3BBB32A0-A58A-312F-EA5C-C3B252649627}" dt="2025-03-22T01:07:48.276" v="176" actId="1076"/>
          <ac:graphicFrameMkLst>
            <pc:docMk/>
            <pc:sldMk cId="1379792268" sldId="359"/>
            <ac:graphicFrameMk id="9" creationId="{5584C059-E58E-30D0-3B7A-3F37A3870F1C}"/>
          </ac:graphicFrameMkLst>
        </pc:graphicFrameChg>
        <pc:picChg chg="del">
          <ac:chgData name="Carlos Alberto Romero Gonzalez" userId="S::carlos.romero@esap.edu.co::ec2aa418-9056-466e-95a6-9357978eaf1a" providerId="AD" clId="Web-{3BBB32A0-A58A-312F-EA5C-C3B252649627}" dt="2025-03-22T00:54:22.026" v="1"/>
          <ac:picMkLst>
            <pc:docMk/>
            <pc:sldMk cId="1379792268" sldId="359"/>
            <ac:picMk id="2" creationId="{C39C40CE-2A28-3BEE-635D-AE367F13002E}"/>
          </ac:picMkLst>
        </pc:picChg>
      </pc:sldChg>
      <pc:sldChg chg="addSp delSp modSp add replId">
        <pc:chgData name="Carlos Alberto Romero Gonzalez" userId="S::carlos.romero@esap.edu.co::ec2aa418-9056-466e-95a6-9357978eaf1a" providerId="AD" clId="Web-{3BBB32A0-A58A-312F-EA5C-C3B252649627}" dt="2025-03-22T01:08:02.464" v="178" actId="1076"/>
        <pc:sldMkLst>
          <pc:docMk/>
          <pc:sldMk cId="1154114435" sldId="360"/>
        </pc:sldMkLst>
        <pc:spChg chg="mod">
          <ac:chgData name="Carlos Alberto Romero Gonzalez" userId="S::carlos.romero@esap.edu.co::ec2aa418-9056-466e-95a6-9357978eaf1a" providerId="AD" clId="Web-{3BBB32A0-A58A-312F-EA5C-C3B252649627}" dt="2025-03-22T01:08:02.464" v="178" actId="1076"/>
          <ac:spMkLst>
            <pc:docMk/>
            <pc:sldMk cId="1154114435" sldId="360"/>
            <ac:spMk id="3" creationId="{F535530F-1FAC-D01B-0536-77C066825E4A}"/>
          </ac:spMkLst>
        </pc:spChg>
        <pc:spChg chg="mod">
          <ac:chgData name="Carlos Alberto Romero Gonzalez" userId="S::carlos.romero@esap.edu.co::ec2aa418-9056-466e-95a6-9357978eaf1a" providerId="AD" clId="Web-{3BBB32A0-A58A-312F-EA5C-C3B252649627}" dt="2025-03-22T01:00:27.969" v="130" actId="20577"/>
          <ac:spMkLst>
            <pc:docMk/>
            <pc:sldMk cId="1154114435" sldId="360"/>
            <ac:spMk id="5" creationId="{B3D726F7-91ED-231A-C4AC-D05FC3E1AC6E}"/>
          </ac:spMkLst>
        </pc:spChg>
        <pc:spChg chg="del">
          <ac:chgData name="Carlos Alberto Romero Gonzalez" userId="S::carlos.romero@esap.edu.co::ec2aa418-9056-466e-95a6-9357978eaf1a" providerId="AD" clId="Web-{3BBB32A0-A58A-312F-EA5C-C3B252649627}" dt="2025-03-22T00:59:03.918" v="94"/>
          <ac:spMkLst>
            <pc:docMk/>
            <pc:sldMk cId="1154114435" sldId="360"/>
            <ac:spMk id="8" creationId="{0F16C1C5-144F-A239-34AC-A57BDCAAAC8B}"/>
          </ac:spMkLst>
        </pc:spChg>
        <pc:graphicFrameChg chg="del">
          <ac:chgData name="Carlos Alberto Romero Gonzalez" userId="S::carlos.romero@esap.edu.co::ec2aa418-9056-466e-95a6-9357978eaf1a" providerId="AD" clId="Web-{3BBB32A0-A58A-312F-EA5C-C3B252649627}" dt="2025-03-22T00:59:06.090" v="95"/>
          <ac:graphicFrameMkLst>
            <pc:docMk/>
            <pc:sldMk cId="1154114435" sldId="360"/>
            <ac:graphicFrameMk id="9" creationId="{131EF002-D016-D587-3540-E2BF2C73142B}"/>
          </ac:graphicFrameMkLst>
        </pc:graphicFrameChg>
        <pc:graphicFrameChg chg="add mod modGraphic">
          <ac:chgData name="Carlos Alberto Romero Gonzalez" userId="S::carlos.romero@esap.edu.co::ec2aa418-9056-466e-95a6-9357978eaf1a" providerId="AD" clId="Web-{3BBB32A0-A58A-312F-EA5C-C3B252649627}" dt="2025-03-22T01:01:27.488" v="165" actId="1076"/>
          <ac:graphicFrameMkLst>
            <pc:docMk/>
            <pc:sldMk cId="1154114435" sldId="360"/>
            <ac:graphicFrameMk id="22" creationId="{E812DD77-C60F-D8D4-E059-2E892E0A2B05}"/>
          </ac:graphicFrameMkLst>
        </pc:graphicFrameChg>
      </pc:sldChg>
    </pc:docChg>
  </pc:docChgLst>
  <pc:docChgLst>
    <pc:chgData name="Carlos Alberto Romero Gonzalez" userId="S::carlos.romero@esap.edu.co::ec2aa418-9056-466e-95a6-9357978eaf1a" providerId="AD" clId="Web-{F18160A9-A873-274E-F4FC-C4BA46B7B5C2}"/>
    <pc:docChg chg="addSld delSld modSld">
      <pc:chgData name="Carlos Alberto Romero Gonzalez" userId="S::carlos.romero@esap.edu.co::ec2aa418-9056-466e-95a6-9357978eaf1a" providerId="AD" clId="Web-{F18160A9-A873-274E-F4FC-C4BA46B7B5C2}" dt="2025-03-26T20:15:23.115" v="8"/>
      <pc:docMkLst>
        <pc:docMk/>
      </pc:docMkLst>
      <pc:sldChg chg="addSp delSp modSp add del replId">
        <pc:chgData name="Carlos Alberto Romero Gonzalez" userId="S::carlos.romero@esap.edu.co::ec2aa418-9056-466e-95a6-9357978eaf1a" providerId="AD" clId="Web-{F18160A9-A873-274E-F4FC-C4BA46B7B5C2}" dt="2025-03-26T20:15:23.115" v="8"/>
        <pc:sldMkLst>
          <pc:docMk/>
          <pc:sldMk cId="3606305333" sldId="364"/>
        </pc:sldMkLst>
        <pc:spChg chg="add del mod">
          <ac:chgData name="Carlos Alberto Romero Gonzalez" userId="S::carlos.romero@esap.edu.co::ec2aa418-9056-466e-95a6-9357978eaf1a" providerId="AD" clId="Web-{F18160A9-A873-274E-F4FC-C4BA46B7B5C2}" dt="2025-03-26T20:14:10.862" v="7"/>
          <ac:spMkLst>
            <pc:docMk/>
            <pc:sldMk cId="3606305333" sldId="364"/>
            <ac:spMk id="4" creationId="{93353B70-8F52-8D3A-0D35-989F4B79B8C6}"/>
          </ac:spMkLst>
        </pc:spChg>
        <pc:picChg chg="del">
          <ac:chgData name="Carlos Alberto Romero Gonzalez" userId="S::carlos.romero@esap.edu.co::ec2aa418-9056-466e-95a6-9357978eaf1a" providerId="AD" clId="Web-{F18160A9-A873-274E-F4FC-C4BA46B7B5C2}" dt="2025-03-26T20:11:16.997" v="1"/>
          <ac:picMkLst>
            <pc:docMk/>
            <pc:sldMk cId="3606305333" sldId="364"/>
            <ac:picMk id="2" creationId="{AA72A846-2CCD-0C42-89F2-DB7073D2864E}"/>
          </ac:picMkLst>
        </pc:picChg>
      </pc:sldChg>
    </pc:docChg>
  </pc:docChgLst>
  <pc:docChgLst>
    <pc:chgData name="Carlos Alberto Romero Gonzalez" userId="S::carlos.romero@esap.edu.co::ec2aa418-9056-466e-95a6-9357978eaf1a" providerId="AD" clId="Web-{3683AC58-C97E-5CFF-E3D4-700EEF0A8D21}"/>
    <pc:docChg chg="addSld delSld modSld sldOrd">
      <pc:chgData name="Carlos Alberto Romero Gonzalez" userId="S::carlos.romero@esap.edu.co::ec2aa418-9056-466e-95a6-9357978eaf1a" providerId="AD" clId="Web-{3683AC58-C97E-5CFF-E3D4-700EEF0A8D21}" dt="2025-03-13T18:13:52.195" v="212"/>
      <pc:docMkLst>
        <pc:docMk/>
      </pc:docMkLst>
      <pc:sldChg chg="modSp">
        <pc:chgData name="Carlos Alberto Romero Gonzalez" userId="S::carlos.romero@esap.edu.co::ec2aa418-9056-466e-95a6-9357978eaf1a" providerId="AD" clId="Web-{3683AC58-C97E-5CFF-E3D4-700EEF0A8D21}" dt="2025-03-13T17:44:29.248" v="66" actId="20577"/>
        <pc:sldMkLst>
          <pc:docMk/>
          <pc:sldMk cId="2391950836" sldId="260"/>
        </pc:sldMkLst>
        <pc:spChg chg="mod">
          <ac:chgData name="Carlos Alberto Romero Gonzalez" userId="S::carlos.romero@esap.edu.co::ec2aa418-9056-466e-95a6-9357978eaf1a" providerId="AD" clId="Web-{3683AC58-C97E-5CFF-E3D4-700EEF0A8D21}" dt="2025-03-13T17:44:04.482" v="64" actId="20577"/>
          <ac:spMkLst>
            <pc:docMk/>
            <pc:sldMk cId="2391950836" sldId="260"/>
            <ac:spMk id="10" creationId="{05882780-F93D-EF3E-9932-B0DEE059150A}"/>
          </ac:spMkLst>
        </pc:spChg>
        <pc:spChg chg="mod">
          <ac:chgData name="Carlos Alberto Romero Gonzalez" userId="S::carlos.romero@esap.edu.co::ec2aa418-9056-466e-95a6-9357978eaf1a" providerId="AD" clId="Web-{3683AC58-C97E-5CFF-E3D4-700EEF0A8D21}" dt="2025-03-13T17:44:29.248" v="66" actId="20577"/>
          <ac:spMkLst>
            <pc:docMk/>
            <pc:sldMk cId="2391950836" sldId="260"/>
            <ac:spMk id="12" creationId="{00BEFD7C-A22C-B463-F417-501539F482D1}"/>
          </ac:spMkLst>
        </pc:spChg>
        <pc:spChg chg="mod">
          <ac:chgData name="Carlos Alberto Romero Gonzalez" userId="S::carlos.romero@esap.edu.co::ec2aa418-9056-466e-95a6-9357978eaf1a" providerId="AD" clId="Web-{3683AC58-C97E-5CFF-E3D4-700EEF0A8D21}" dt="2025-03-13T17:43:58.278" v="62" actId="1076"/>
          <ac:spMkLst>
            <pc:docMk/>
            <pc:sldMk cId="2391950836" sldId="260"/>
            <ac:spMk id="15" creationId="{ADC7CC8F-0FBE-8624-74A8-19BB8DE6DA4A}"/>
          </ac:spMkLst>
        </pc:spChg>
      </pc:sldChg>
      <pc:sldChg chg="delSp modSp">
        <pc:chgData name="Carlos Alberto Romero Gonzalez" userId="S::carlos.romero@esap.edu.co::ec2aa418-9056-466e-95a6-9357978eaf1a" providerId="AD" clId="Web-{3683AC58-C97E-5CFF-E3D4-700EEF0A8D21}" dt="2025-03-13T18:13:52.195" v="212"/>
        <pc:sldMkLst>
          <pc:docMk/>
          <pc:sldMk cId="3589655041" sldId="261"/>
        </pc:sldMkLst>
        <pc:spChg chg="mod">
          <ac:chgData name="Carlos Alberto Romero Gonzalez" userId="S::carlos.romero@esap.edu.co::ec2aa418-9056-466e-95a6-9357978eaf1a" providerId="AD" clId="Web-{3683AC58-C97E-5CFF-E3D4-700EEF0A8D21}" dt="2025-03-13T18:05:36.163" v="97" actId="20577"/>
          <ac:spMkLst>
            <pc:docMk/>
            <pc:sldMk cId="3589655041" sldId="261"/>
            <ac:spMk id="3" creationId="{2670F88B-5B1A-2E93-219A-5FB75492CB5B}"/>
          </ac:spMkLst>
        </pc:spChg>
        <pc:spChg chg="mod">
          <ac:chgData name="Carlos Alberto Romero Gonzalez" userId="S::carlos.romero@esap.edu.co::ec2aa418-9056-466e-95a6-9357978eaf1a" providerId="AD" clId="Web-{3683AC58-C97E-5CFF-E3D4-700EEF0A8D21}" dt="2025-03-13T18:07:12.666" v="112" actId="20577"/>
          <ac:spMkLst>
            <pc:docMk/>
            <pc:sldMk cId="3589655041" sldId="261"/>
            <ac:spMk id="4" creationId="{C8F0860C-78F6-28DD-E93D-290BC893FCE0}"/>
          </ac:spMkLst>
        </pc:spChg>
        <pc:spChg chg="mod">
          <ac:chgData name="Carlos Alberto Romero Gonzalez" userId="S::carlos.romero@esap.edu.co::ec2aa418-9056-466e-95a6-9357978eaf1a" providerId="AD" clId="Web-{3683AC58-C97E-5CFF-E3D4-700EEF0A8D21}" dt="2025-03-13T18:13:12.459" v="159" actId="1076"/>
          <ac:spMkLst>
            <pc:docMk/>
            <pc:sldMk cId="3589655041" sldId="261"/>
            <ac:spMk id="5" creationId="{2CAE4649-3C8E-D7B2-48AF-97041F7DC9DB}"/>
          </ac:spMkLst>
        </pc:spChg>
        <pc:spChg chg="mod">
          <ac:chgData name="Carlos Alberto Romero Gonzalez" userId="S::carlos.romero@esap.edu.co::ec2aa418-9056-466e-95a6-9357978eaf1a" providerId="AD" clId="Web-{3683AC58-C97E-5CFF-E3D4-700EEF0A8D21}" dt="2025-03-13T18:13:08.193" v="158" actId="1076"/>
          <ac:spMkLst>
            <pc:docMk/>
            <pc:sldMk cId="3589655041" sldId="261"/>
            <ac:spMk id="6" creationId="{23F6D43B-D56B-683A-D862-2DE79C6E5CBB}"/>
          </ac:spMkLst>
        </pc:spChg>
        <pc:spChg chg="del">
          <ac:chgData name="Carlos Alberto Romero Gonzalez" userId="S::carlos.romero@esap.edu.co::ec2aa418-9056-466e-95a6-9357978eaf1a" providerId="AD" clId="Web-{3683AC58-C97E-5CFF-E3D4-700EEF0A8D21}" dt="2025-03-13T18:13:52.195" v="212"/>
          <ac:spMkLst>
            <pc:docMk/>
            <pc:sldMk cId="3589655041" sldId="261"/>
            <ac:spMk id="11" creationId="{12168293-C4B0-7410-20C6-54D46A2EAD57}"/>
          </ac:spMkLst>
        </pc:spChg>
        <pc:spChg chg="del">
          <ac:chgData name="Carlos Alberto Romero Gonzalez" userId="S::carlos.romero@esap.edu.co::ec2aa418-9056-466e-95a6-9357978eaf1a" providerId="AD" clId="Web-{3683AC58-C97E-5CFF-E3D4-700EEF0A8D21}" dt="2025-03-13T18:13:48.038" v="211"/>
          <ac:spMkLst>
            <pc:docMk/>
            <pc:sldMk cId="3589655041" sldId="261"/>
            <ac:spMk id="15" creationId="{2D5D2E7B-3DC7-438E-CFB8-3BF3F548C1A7}"/>
          </ac:spMkLst>
        </pc:spChg>
        <pc:spChg chg="mod">
          <ac:chgData name="Carlos Alberto Romero Gonzalez" userId="S::carlos.romero@esap.edu.co::ec2aa418-9056-466e-95a6-9357978eaf1a" providerId="AD" clId="Web-{3683AC58-C97E-5CFF-E3D4-700EEF0A8D21}" dt="2025-03-13T18:13:24.225" v="173" actId="20577"/>
          <ac:spMkLst>
            <pc:docMk/>
            <pc:sldMk cId="3589655041" sldId="261"/>
            <ac:spMk id="16" creationId="{6B115463-0656-89EC-9E2C-6291C553DE3F}"/>
          </ac:spMkLst>
        </pc:spChg>
        <pc:spChg chg="mod">
          <ac:chgData name="Carlos Alberto Romero Gonzalez" userId="S::carlos.romero@esap.edu.co::ec2aa418-9056-466e-95a6-9357978eaf1a" providerId="AD" clId="Web-{3683AC58-C97E-5CFF-E3D4-700EEF0A8D21}" dt="2025-03-13T18:13:45.085" v="210" actId="20577"/>
          <ac:spMkLst>
            <pc:docMk/>
            <pc:sldMk cId="3589655041" sldId="261"/>
            <ac:spMk id="19" creationId="{523874EA-F7F5-5A22-7A2D-5A2E9B95BE5B}"/>
          </ac:spMkLst>
        </pc:spChg>
        <pc:spChg chg="mod">
          <ac:chgData name="Carlos Alberto Romero Gonzalez" userId="S::carlos.romero@esap.edu.co::ec2aa418-9056-466e-95a6-9357978eaf1a" providerId="AD" clId="Web-{3683AC58-C97E-5CFF-E3D4-700EEF0A8D21}" dt="2025-03-13T18:13:36.085" v="192" actId="20577"/>
          <ac:spMkLst>
            <pc:docMk/>
            <pc:sldMk cId="3589655041" sldId="261"/>
            <ac:spMk id="23" creationId="{D23F55EB-29C3-C786-D268-C7743E49886D}"/>
          </ac:spMkLst>
        </pc:spChg>
      </pc:sldChg>
      <pc:sldChg chg="add del">
        <pc:chgData name="Carlos Alberto Romero Gonzalez" userId="S::carlos.romero@esap.edu.co::ec2aa418-9056-466e-95a6-9357978eaf1a" providerId="AD" clId="Web-{3683AC58-C97E-5CFF-E3D4-700EEF0A8D21}" dt="2025-03-13T17:44:35.873" v="68"/>
        <pc:sldMkLst>
          <pc:docMk/>
          <pc:sldMk cId="1069316821" sldId="265"/>
        </pc:sldMkLst>
      </pc:sldChg>
      <pc:sldChg chg="addSp delSp modSp add ord replId">
        <pc:chgData name="Carlos Alberto Romero Gonzalez" userId="S::carlos.romero@esap.edu.co::ec2aa418-9056-466e-95a6-9357978eaf1a" providerId="AD" clId="Web-{3683AC58-C97E-5CFF-E3D4-700EEF0A8D21}" dt="2025-03-13T18:05:19.944" v="96"/>
        <pc:sldMkLst>
          <pc:docMk/>
          <pc:sldMk cId="3087805015" sldId="357"/>
        </pc:sldMkLst>
        <pc:spChg chg="mod">
          <ac:chgData name="Carlos Alberto Romero Gonzalez" userId="S::carlos.romero@esap.edu.co::ec2aa418-9056-466e-95a6-9357978eaf1a" providerId="AD" clId="Web-{3683AC58-C97E-5CFF-E3D4-700EEF0A8D21}" dt="2025-03-13T17:50:12.462" v="95" actId="20577"/>
          <ac:spMkLst>
            <pc:docMk/>
            <pc:sldMk cId="3087805015" sldId="357"/>
            <ac:spMk id="3" creationId="{4A1C64BA-A7FB-5335-F035-2D7E4EFCF1C2}"/>
          </ac:spMkLst>
        </pc:spChg>
        <pc:spChg chg="del">
          <ac:chgData name="Carlos Alberto Romero Gonzalez" userId="S::carlos.romero@esap.edu.co::ec2aa418-9056-466e-95a6-9357978eaf1a" providerId="AD" clId="Web-{3683AC58-C97E-5CFF-E3D4-700EEF0A8D21}" dt="2025-03-13T17:49:44.446" v="92"/>
          <ac:spMkLst>
            <pc:docMk/>
            <pc:sldMk cId="3087805015" sldId="357"/>
            <ac:spMk id="4" creationId="{76BB4D50-74B0-2CCD-6955-664A6E8D0E7C}"/>
          </ac:spMkLst>
        </pc:spChg>
        <pc:spChg chg="del">
          <ac:chgData name="Carlos Alberto Romero Gonzalez" userId="S::carlos.romero@esap.edu.co::ec2aa418-9056-466e-95a6-9357978eaf1a" providerId="AD" clId="Web-{3683AC58-C97E-5CFF-E3D4-700EEF0A8D21}" dt="2025-03-13T17:49:25.601" v="84"/>
          <ac:spMkLst>
            <pc:docMk/>
            <pc:sldMk cId="3087805015" sldId="357"/>
            <ac:spMk id="6" creationId="{90253B2A-2CC8-E988-F84D-92E62D29608D}"/>
          </ac:spMkLst>
        </pc:spChg>
        <pc:spChg chg="del">
          <ac:chgData name="Carlos Alberto Romero Gonzalez" userId="S::carlos.romero@esap.edu.co::ec2aa418-9056-466e-95a6-9357978eaf1a" providerId="AD" clId="Web-{3683AC58-C97E-5CFF-E3D4-700EEF0A8D21}" dt="2025-03-13T17:49:27.789" v="85"/>
          <ac:spMkLst>
            <pc:docMk/>
            <pc:sldMk cId="3087805015" sldId="357"/>
            <ac:spMk id="11" creationId="{3B4DB51D-1F73-81C4-11DC-893D97312EBF}"/>
          </ac:spMkLst>
        </pc:spChg>
        <pc:spChg chg="del">
          <ac:chgData name="Carlos Alberto Romero Gonzalez" userId="S::carlos.romero@esap.edu.co::ec2aa418-9056-466e-95a6-9357978eaf1a" providerId="AD" clId="Web-{3683AC58-C97E-5CFF-E3D4-700EEF0A8D21}" dt="2025-03-13T17:49:32.445" v="87"/>
          <ac:spMkLst>
            <pc:docMk/>
            <pc:sldMk cId="3087805015" sldId="357"/>
            <ac:spMk id="15" creationId="{C1321139-D0FA-C4B3-A7B3-91B00CC2BE5E}"/>
          </ac:spMkLst>
        </pc:spChg>
        <pc:spChg chg="del">
          <ac:chgData name="Carlos Alberto Romero Gonzalez" userId="S::carlos.romero@esap.edu.co::ec2aa418-9056-466e-95a6-9357978eaf1a" providerId="AD" clId="Web-{3683AC58-C97E-5CFF-E3D4-700EEF0A8D21}" dt="2025-03-13T17:49:37.195" v="89"/>
          <ac:spMkLst>
            <pc:docMk/>
            <pc:sldMk cId="3087805015" sldId="357"/>
            <ac:spMk id="16" creationId="{0FDE7ECA-73E0-D7AF-741C-0E1EAD8EEFF3}"/>
          </ac:spMkLst>
        </pc:spChg>
        <pc:spChg chg="del">
          <ac:chgData name="Carlos Alberto Romero Gonzalez" userId="S::carlos.romero@esap.edu.co::ec2aa418-9056-466e-95a6-9357978eaf1a" providerId="AD" clId="Web-{3683AC58-C97E-5CFF-E3D4-700EEF0A8D21}" dt="2025-03-13T17:49:35.195" v="88"/>
          <ac:spMkLst>
            <pc:docMk/>
            <pc:sldMk cId="3087805015" sldId="357"/>
            <ac:spMk id="19" creationId="{2F62DD5E-C1DE-59DB-8C70-58806B122A23}"/>
          </ac:spMkLst>
        </pc:spChg>
        <pc:spChg chg="del mod">
          <ac:chgData name="Carlos Alberto Romero Gonzalez" userId="S::carlos.romero@esap.edu.co::ec2aa418-9056-466e-95a6-9357978eaf1a" providerId="AD" clId="Web-{3683AC58-C97E-5CFF-E3D4-700EEF0A8D21}" dt="2025-03-13T17:49:23.664" v="83"/>
          <ac:spMkLst>
            <pc:docMk/>
            <pc:sldMk cId="3087805015" sldId="357"/>
            <ac:spMk id="23" creationId="{CDC79A26-7D77-7B2A-3F10-F92E37FE0407}"/>
          </ac:spMkLst>
        </pc:spChg>
        <pc:picChg chg="add mod">
          <ac:chgData name="Carlos Alberto Romero Gonzalez" userId="S::carlos.romero@esap.edu.co::ec2aa418-9056-466e-95a6-9357978eaf1a" providerId="AD" clId="Web-{3683AC58-C97E-5CFF-E3D4-700EEF0A8D21}" dt="2025-03-13T17:49:48.164" v="93" actId="1076"/>
          <ac:picMkLst>
            <pc:docMk/>
            <pc:sldMk cId="3087805015" sldId="357"/>
            <ac:picMk id="2" creationId="{CBB12DD8-52E2-676B-52F9-D77E130D443D}"/>
          </ac:picMkLst>
        </pc:picChg>
        <pc:picChg chg="del">
          <ac:chgData name="Carlos Alberto Romero Gonzalez" userId="S::carlos.romero@esap.edu.co::ec2aa418-9056-466e-95a6-9357978eaf1a" providerId="AD" clId="Web-{3683AC58-C97E-5CFF-E3D4-700EEF0A8D21}" dt="2025-03-13T17:49:29.851" v="86"/>
          <ac:picMkLst>
            <pc:docMk/>
            <pc:sldMk cId="3087805015" sldId="357"/>
            <ac:picMk id="17" creationId="{D149CC01-41F1-855F-5D26-A2B8E49605FB}"/>
          </ac:picMkLst>
        </pc:picChg>
      </pc:sldChg>
    </pc:docChg>
  </pc:docChgLst>
</pc:chgInfo>
</file>

<file path=ppt/diagrams/_rels/data4.xml.rels><?xml version="1.0" encoding="UTF-8" standalone="yes"?>
<Relationships xmlns="http://schemas.openxmlformats.org/package/2006/relationships"><Relationship Id="rId1" Type="http://schemas.openxmlformats.org/officeDocument/2006/relationships/hyperlink" Target="https://cdr.com.co/universidades-espanolas-reconocen-pagos-por-derechos-de-autor/" TargetMode="External"/></Relationships>
</file>

<file path=ppt/diagrams/_rels/data5.xml.rels><?xml version="1.0" encoding="UTF-8" standalone="yes"?>
<Relationships xmlns="http://schemas.openxmlformats.org/package/2006/relationships"><Relationship Id="rId1" Type="http://schemas.openxmlformats.org/officeDocument/2006/relationships/hyperlink" Target="https://vde.uniandes.edu.co/images/cartaRector/junio-2019/images/acuerdos/Acuerdo406/Guia-de-Propiedad-Intelectual.pdf"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cdr.com.co/universidades-espanolas-reconocen-pagos-por-derechos-de-autor/"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vde.uniandes.edu.co/images/cartaRector/junio-2019/images/acuerdos/Acuerdo406/Guia-de-Propiedad-Intelectual.pdf"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96026A-417B-4320-9160-C6B03E83C2E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0538BB2F-CF90-4A53-8D69-0C5ACDD8FFF8}">
      <dgm:prSet phldrT="[Texto]" phldr="0"/>
      <dgm:spPr/>
      <dgm:t>
        <a:bodyPr/>
        <a:lstStyle/>
        <a:p>
          <a:pPr rtl="0"/>
          <a:r>
            <a:rPr lang="es-ES" dirty="0">
              <a:latin typeface="Calibri Light" panose="020F0302020204030204"/>
            </a:rPr>
            <a:t>Protección </a:t>
          </a:r>
          <a:r>
            <a:rPr lang="es-ES">
              <a:latin typeface="Calibri Light" panose="020F0302020204030204"/>
            </a:rPr>
            <a:t>económica</a:t>
          </a:r>
          <a:endParaRPr lang="es-ES" dirty="0"/>
        </a:p>
      </dgm:t>
    </dgm:pt>
    <dgm:pt modelId="{DD703E59-DD78-4866-A73E-59EAFACF4D2C}" type="parTrans" cxnId="{AA8B88AA-446B-40AB-9891-0CFE6CB5180B}">
      <dgm:prSet/>
      <dgm:spPr/>
      <dgm:t>
        <a:bodyPr/>
        <a:lstStyle/>
        <a:p>
          <a:endParaRPr lang="es-ES"/>
        </a:p>
      </dgm:t>
    </dgm:pt>
    <dgm:pt modelId="{43727687-853D-4103-BE7C-A913B9062FB6}" type="sibTrans" cxnId="{AA8B88AA-446B-40AB-9891-0CFE6CB5180B}">
      <dgm:prSet/>
      <dgm:spPr/>
      <dgm:t>
        <a:bodyPr/>
        <a:lstStyle/>
        <a:p>
          <a:endParaRPr lang="es-ES"/>
        </a:p>
      </dgm:t>
    </dgm:pt>
    <dgm:pt modelId="{D5ECB681-AD03-4B96-9AB0-82747E7D597B}">
      <dgm:prSet phldrT="[Texto]" phldr="0"/>
      <dgm:spPr/>
      <dgm:t>
        <a:bodyPr/>
        <a:lstStyle/>
        <a:p>
          <a:pPr rtl="0"/>
          <a:r>
            <a:rPr lang="es-ES" dirty="0">
              <a:latin typeface="Calibri Light" panose="020F0302020204030204"/>
            </a:rPr>
            <a:t>Fomento de la creación</a:t>
          </a:r>
          <a:endParaRPr lang="es-ES" dirty="0"/>
        </a:p>
      </dgm:t>
    </dgm:pt>
    <dgm:pt modelId="{E9477351-15D2-49D3-9CD2-D95CC5C4A0B7}" type="parTrans" cxnId="{D5C4894A-7A38-4CA6-845F-7B964B296296}">
      <dgm:prSet/>
      <dgm:spPr/>
      <dgm:t>
        <a:bodyPr/>
        <a:lstStyle/>
        <a:p>
          <a:endParaRPr lang="es-ES"/>
        </a:p>
      </dgm:t>
    </dgm:pt>
    <dgm:pt modelId="{DC416C13-7240-48EF-9B70-5E4710FE9B32}" type="sibTrans" cxnId="{D5C4894A-7A38-4CA6-845F-7B964B296296}">
      <dgm:prSet/>
      <dgm:spPr/>
      <dgm:t>
        <a:bodyPr/>
        <a:lstStyle/>
        <a:p>
          <a:endParaRPr lang="es-ES"/>
        </a:p>
      </dgm:t>
    </dgm:pt>
    <dgm:pt modelId="{02FFFFF0-675D-473B-AC24-2CD2EBF69ECE}">
      <dgm:prSet phldrT="[Texto]" phldr="0"/>
      <dgm:spPr/>
      <dgm:t>
        <a:bodyPr/>
        <a:lstStyle/>
        <a:p>
          <a:pPr rtl="0"/>
          <a:r>
            <a:rPr lang="es-ES" dirty="0">
              <a:latin typeface="Calibri Light" panose="020F0302020204030204"/>
            </a:rPr>
            <a:t>Regulación del uso </a:t>
          </a:r>
          <a:endParaRPr lang="es-ES" dirty="0"/>
        </a:p>
      </dgm:t>
    </dgm:pt>
    <dgm:pt modelId="{A5BD7805-5705-4E8F-AE44-09F4A43A52EC}" type="parTrans" cxnId="{FEEFEC0C-8F4F-4E71-AB04-6EFF4D98A736}">
      <dgm:prSet/>
      <dgm:spPr/>
      <dgm:t>
        <a:bodyPr/>
        <a:lstStyle/>
        <a:p>
          <a:endParaRPr lang="es-ES"/>
        </a:p>
      </dgm:t>
    </dgm:pt>
    <dgm:pt modelId="{F0AED11D-8BC5-4917-8825-A45C8F6B6E2B}" type="sibTrans" cxnId="{FEEFEC0C-8F4F-4E71-AB04-6EFF4D98A736}">
      <dgm:prSet/>
      <dgm:spPr/>
      <dgm:t>
        <a:bodyPr/>
        <a:lstStyle/>
        <a:p>
          <a:endParaRPr lang="es-ES"/>
        </a:p>
      </dgm:t>
    </dgm:pt>
    <dgm:pt modelId="{34EB498E-B9C1-4F02-875A-79E75A86F5E0}" type="pres">
      <dgm:prSet presAssocID="{0396026A-417B-4320-9160-C6B03E83C2EA}" presName="cycle" presStyleCnt="0">
        <dgm:presLayoutVars>
          <dgm:dir/>
          <dgm:resizeHandles val="exact"/>
        </dgm:presLayoutVars>
      </dgm:prSet>
      <dgm:spPr/>
    </dgm:pt>
    <dgm:pt modelId="{91903BFE-B886-4137-BB32-ABA0075B4E83}" type="pres">
      <dgm:prSet presAssocID="{0538BB2F-CF90-4A53-8D69-0C5ACDD8FFF8}" presName="node" presStyleLbl="node1" presStyleIdx="0" presStyleCnt="3">
        <dgm:presLayoutVars>
          <dgm:bulletEnabled val="1"/>
        </dgm:presLayoutVars>
      </dgm:prSet>
      <dgm:spPr/>
    </dgm:pt>
    <dgm:pt modelId="{C8BB1918-8B2C-4104-A65E-1A54896152CE}" type="pres">
      <dgm:prSet presAssocID="{43727687-853D-4103-BE7C-A913B9062FB6}" presName="sibTrans" presStyleLbl="sibTrans2D1" presStyleIdx="0" presStyleCnt="3"/>
      <dgm:spPr/>
    </dgm:pt>
    <dgm:pt modelId="{8C8461BE-370C-4DBF-ADBD-812019FA9E57}" type="pres">
      <dgm:prSet presAssocID="{43727687-853D-4103-BE7C-A913B9062FB6}" presName="connectorText" presStyleLbl="sibTrans2D1" presStyleIdx="0" presStyleCnt="3"/>
      <dgm:spPr/>
    </dgm:pt>
    <dgm:pt modelId="{8C4CF0E8-727B-4BAC-BAC7-B24AD78D6B8D}" type="pres">
      <dgm:prSet presAssocID="{D5ECB681-AD03-4B96-9AB0-82747E7D597B}" presName="node" presStyleLbl="node1" presStyleIdx="1" presStyleCnt="3">
        <dgm:presLayoutVars>
          <dgm:bulletEnabled val="1"/>
        </dgm:presLayoutVars>
      </dgm:prSet>
      <dgm:spPr/>
    </dgm:pt>
    <dgm:pt modelId="{AD0CA662-2D40-40BE-A726-4BD550EB907C}" type="pres">
      <dgm:prSet presAssocID="{DC416C13-7240-48EF-9B70-5E4710FE9B32}" presName="sibTrans" presStyleLbl="sibTrans2D1" presStyleIdx="1" presStyleCnt="3"/>
      <dgm:spPr/>
    </dgm:pt>
    <dgm:pt modelId="{81AFE740-F372-4076-89A9-62CF5BEBBE91}" type="pres">
      <dgm:prSet presAssocID="{DC416C13-7240-48EF-9B70-5E4710FE9B32}" presName="connectorText" presStyleLbl="sibTrans2D1" presStyleIdx="1" presStyleCnt="3"/>
      <dgm:spPr/>
    </dgm:pt>
    <dgm:pt modelId="{38F58402-713B-4A2F-8643-8359C87C079D}" type="pres">
      <dgm:prSet presAssocID="{02FFFFF0-675D-473B-AC24-2CD2EBF69ECE}" presName="node" presStyleLbl="node1" presStyleIdx="2" presStyleCnt="3">
        <dgm:presLayoutVars>
          <dgm:bulletEnabled val="1"/>
        </dgm:presLayoutVars>
      </dgm:prSet>
      <dgm:spPr/>
    </dgm:pt>
    <dgm:pt modelId="{89BE5A6D-C590-4288-842E-4034A5D95B54}" type="pres">
      <dgm:prSet presAssocID="{F0AED11D-8BC5-4917-8825-A45C8F6B6E2B}" presName="sibTrans" presStyleLbl="sibTrans2D1" presStyleIdx="2" presStyleCnt="3"/>
      <dgm:spPr/>
    </dgm:pt>
    <dgm:pt modelId="{A6AE5C8E-782A-487C-8861-C249D1534257}" type="pres">
      <dgm:prSet presAssocID="{F0AED11D-8BC5-4917-8825-A45C8F6B6E2B}" presName="connectorText" presStyleLbl="sibTrans2D1" presStyleIdx="2" presStyleCnt="3"/>
      <dgm:spPr/>
    </dgm:pt>
  </dgm:ptLst>
  <dgm:cxnLst>
    <dgm:cxn modelId="{7A50EE05-7FB6-4CF4-85C2-5A76F815DB90}" type="presOf" srcId="{D5ECB681-AD03-4B96-9AB0-82747E7D597B}" destId="{8C4CF0E8-727B-4BAC-BAC7-B24AD78D6B8D}" srcOrd="0" destOrd="0" presId="urn:microsoft.com/office/officeart/2005/8/layout/cycle2"/>
    <dgm:cxn modelId="{FEEFEC0C-8F4F-4E71-AB04-6EFF4D98A736}" srcId="{0396026A-417B-4320-9160-C6B03E83C2EA}" destId="{02FFFFF0-675D-473B-AC24-2CD2EBF69ECE}" srcOrd="2" destOrd="0" parTransId="{A5BD7805-5705-4E8F-AE44-09F4A43A52EC}" sibTransId="{F0AED11D-8BC5-4917-8825-A45C8F6B6E2B}"/>
    <dgm:cxn modelId="{09FE811E-8433-426A-B7B3-10856046CCF2}" type="presOf" srcId="{F0AED11D-8BC5-4917-8825-A45C8F6B6E2B}" destId="{A6AE5C8E-782A-487C-8861-C249D1534257}" srcOrd="1" destOrd="0" presId="urn:microsoft.com/office/officeart/2005/8/layout/cycle2"/>
    <dgm:cxn modelId="{A2ECE027-938F-48A0-B485-A14122A79EBF}" type="presOf" srcId="{02FFFFF0-675D-473B-AC24-2CD2EBF69ECE}" destId="{38F58402-713B-4A2F-8643-8359C87C079D}" srcOrd="0" destOrd="0" presId="urn:microsoft.com/office/officeart/2005/8/layout/cycle2"/>
    <dgm:cxn modelId="{D5C4894A-7A38-4CA6-845F-7B964B296296}" srcId="{0396026A-417B-4320-9160-C6B03E83C2EA}" destId="{D5ECB681-AD03-4B96-9AB0-82747E7D597B}" srcOrd="1" destOrd="0" parTransId="{E9477351-15D2-49D3-9CD2-D95CC5C4A0B7}" sibTransId="{DC416C13-7240-48EF-9B70-5E4710FE9B32}"/>
    <dgm:cxn modelId="{16F2334B-D5EA-4E19-A7E9-1B7C05A21409}" type="presOf" srcId="{43727687-853D-4103-BE7C-A913B9062FB6}" destId="{C8BB1918-8B2C-4104-A65E-1A54896152CE}" srcOrd="0" destOrd="0" presId="urn:microsoft.com/office/officeart/2005/8/layout/cycle2"/>
    <dgm:cxn modelId="{49C3E95A-44B9-4709-9050-819DAD5705FB}" type="presOf" srcId="{0538BB2F-CF90-4A53-8D69-0C5ACDD8FFF8}" destId="{91903BFE-B886-4137-BB32-ABA0075B4E83}" srcOrd="0" destOrd="0" presId="urn:microsoft.com/office/officeart/2005/8/layout/cycle2"/>
    <dgm:cxn modelId="{17FDB199-22D0-4571-A650-792CCEEC2482}" type="presOf" srcId="{F0AED11D-8BC5-4917-8825-A45C8F6B6E2B}" destId="{89BE5A6D-C590-4288-842E-4034A5D95B54}" srcOrd="0" destOrd="0" presId="urn:microsoft.com/office/officeart/2005/8/layout/cycle2"/>
    <dgm:cxn modelId="{D793A6A9-8ED0-4C86-A3BB-9E38812656D3}" type="presOf" srcId="{43727687-853D-4103-BE7C-A913B9062FB6}" destId="{8C8461BE-370C-4DBF-ADBD-812019FA9E57}" srcOrd="1" destOrd="0" presId="urn:microsoft.com/office/officeart/2005/8/layout/cycle2"/>
    <dgm:cxn modelId="{AA8B88AA-446B-40AB-9891-0CFE6CB5180B}" srcId="{0396026A-417B-4320-9160-C6B03E83C2EA}" destId="{0538BB2F-CF90-4A53-8D69-0C5ACDD8FFF8}" srcOrd="0" destOrd="0" parTransId="{DD703E59-DD78-4866-A73E-59EAFACF4D2C}" sibTransId="{43727687-853D-4103-BE7C-A913B9062FB6}"/>
    <dgm:cxn modelId="{E51E64B7-55BB-43E8-878E-FC23C7E586CD}" type="presOf" srcId="{0396026A-417B-4320-9160-C6B03E83C2EA}" destId="{34EB498E-B9C1-4F02-875A-79E75A86F5E0}" srcOrd="0" destOrd="0" presId="urn:microsoft.com/office/officeart/2005/8/layout/cycle2"/>
    <dgm:cxn modelId="{1C87F7F5-B183-4B43-9C31-6DDEBF5E86C1}" type="presOf" srcId="{DC416C13-7240-48EF-9B70-5E4710FE9B32}" destId="{AD0CA662-2D40-40BE-A726-4BD550EB907C}" srcOrd="0" destOrd="0" presId="urn:microsoft.com/office/officeart/2005/8/layout/cycle2"/>
    <dgm:cxn modelId="{2A914CF9-0EBA-4807-9E2F-61EA7424EAD4}" type="presOf" srcId="{DC416C13-7240-48EF-9B70-5E4710FE9B32}" destId="{81AFE740-F372-4076-89A9-62CF5BEBBE91}" srcOrd="1" destOrd="0" presId="urn:microsoft.com/office/officeart/2005/8/layout/cycle2"/>
    <dgm:cxn modelId="{03855DB5-7938-4441-B5F3-20E10DB95E2B}" type="presParOf" srcId="{34EB498E-B9C1-4F02-875A-79E75A86F5E0}" destId="{91903BFE-B886-4137-BB32-ABA0075B4E83}" srcOrd="0" destOrd="0" presId="urn:microsoft.com/office/officeart/2005/8/layout/cycle2"/>
    <dgm:cxn modelId="{7DF07302-1AEE-47C8-BEF7-41F78FDC1BCD}" type="presParOf" srcId="{34EB498E-B9C1-4F02-875A-79E75A86F5E0}" destId="{C8BB1918-8B2C-4104-A65E-1A54896152CE}" srcOrd="1" destOrd="0" presId="urn:microsoft.com/office/officeart/2005/8/layout/cycle2"/>
    <dgm:cxn modelId="{96C26FC5-5913-4BA7-B7A0-78E0E28E5C09}" type="presParOf" srcId="{C8BB1918-8B2C-4104-A65E-1A54896152CE}" destId="{8C8461BE-370C-4DBF-ADBD-812019FA9E57}" srcOrd="0" destOrd="0" presId="urn:microsoft.com/office/officeart/2005/8/layout/cycle2"/>
    <dgm:cxn modelId="{3A2D9472-2835-45ED-98D9-2FC5E81FBA18}" type="presParOf" srcId="{34EB498E-B9C1-4F02-875A-79E75A86F5E0}" destId="{8C4CF0E8-727B-4BAC-BAC7-B24AD78D6B8D}" srcOrd="2" destOrd="0" presId="urn:microsoft.com/office/officeart/2005/8/layout/cycle2"/>
    <dgm:cxn modelId="{098D1E62-C2F1-481F-B884-73F805671CD5}" type="presParOf" srcId="{34EB498E-B9C1-4F02-875A-79E75A86F5E0}" destId="{AD0CA662-2D40-40BE-A726-4BD550EB907C}" srcOrd="3" destOrd="0" presId="urn:microsoft.com/office/officeart/2005/8/layout/cycle2"/>
    <dgm:cxn modelId="{B2559B1D-117E-41E3-ADA5-AFB80E3AD604}" type="presParOf" srcId="{AD0CA662-2D40-40BE-A726-4BD550EB907C}" destId="{81AFE740-F372-4076-89A9-62CF5BEBBE91}" srcOrd="0" destOrd="0" presId="urn:microsoft.com/office/officeart/2005/8/layout/cycle2"/>
    <dgm:cxn modelId="{5D58A38F-4186-4178-A52D-865EF8B045A4}" type="presParOf" srcId="{34EB498E-B9C1-4F02-875A-79E75A86F5E0}" destId="{38F58402-713B-4A2F-8643-8359C87C079D}" srcOrd="4" destOrd="0" presId="urn:microsoft.com/office/officeart/2005/8/layout/cycle2"/>
    <dgm:cxn modelId="{6D6DA3A4-B21E-4A24-843C-76EA52ABD88A}" type="presParOf" srcId="{34EB498E-B9C1-4F02-875A-79E75A86F5E0}" destId="{89BE5A6D-C590-4288-842E-4034A5D95B54}" srcOrd="5" destOrd="0" presId="urn:microsoft.com/office/officeart/2005/8/layout/cycle2"/>
    <dgm:cxn modelId="{8B4E5BB5-871A-400D-B260-41CD1DA82E62}" type="presParOf" srcId="{89BE5A6D-C590-4288-842E-4034A5D95B54}" destId="{A6AE5C8E-782A-487C-8861-C249D1534257}"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85CC81-54BF-407E-999C-9FBDE2FB7744}"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CBCCB0F0-1B11-461D-BC47-EFEDC911FC02}">
      <dgm:prSet phldrT="[Texto]" phldr="0"/>
      <dgm:spPr/>
      <dgm:t>
        <a:bodyPr/>
        <a:lstStyle/>
        <a:p>
          <a:r>
            <a:rPr lang="es-ES">
              <a:latin typeface="Calibri Light" panose="020F0302020204030204"/>
            </a:rPr>
            <a:t>Recaudación</a:t>
          </a:r>
          <a:endParaRPr lang="es-ES"/>
        </a:p>
      </dgm:t>
    </dgm:pt>
    <dgm:pt modelId="{47527DCA-170B-4C11-8213-71AB69BC4816}" type="parTrans" cxnId="{C9D0CD00-BE98-424D-9052-81EAD9E74DD4}">
      <dgm:prSet/>
      <dgm:spPr/>
    </dgm:pt>
    <dgm:pt modelId="{577A5382-1B58-4885-8D1E-693175451013}" type="sibTrans" cxnId="{C9D0CD00-BE98-424D-9052-81EAD9E74DD4}">
      <dgm:prSet/>
      <dgm:spPr/>
      <dgm:t>
        <a:bodyPr/>
        <a:lstStyle/>
        <a:p>
          <a:endParaRPr lang="es-ES"/>
        </a:p>
      </dgm:t>
    </dgm:pt>
    <dgm:pt modelId="{17A35E8D-9D5A-47F6-B10E-8212BF230153}">
      <dgm:prSet phldrT="[Texto]" phldr="0"/>
      <dgm:spPr/>
      <dgm:t>
        <a:bodyPr/>
        <a:lstStyle/>
        <a:p>
          <a:r>
            <a:rPr lang="es-ES">
              <a:latin typeface="Calibri Light" panose="020F0302020204030204"/>
            </a:rPr>
            <a:t>Administración</a:t>
          </a:r>
          <a:endParaRPr lang="es-ES"/>
        </a:p>
      </dgm:t>
    </dgm:pt>
    <dgm:pt modelId="{5BA8B7DA-143A-4099-BB10-92A122488BDB}" type="parTrans" cxnId="{EBC38CEF-701D-4F66-A73E-8C8E6F9FE85D}">
      <dgm:prSet/>
      <dgm:spPr/>
    </dgm:pt>
    <dgm:pt modelId="{4955E397-2F6B-427C-9ACE-E7C8171682D5}" type="sibTrans" cxnId="{EBC38CEF-701D-4F66-A73E-8C8E6F9FE85D}">
      <dgm:prSet/>
      <dgm:spPr/>
      <dgm:t>
        <a:bodyPr/>
        <a:lstStyle/>
        <a:p>
          <a:endParaRPr lang="es-ES"/>
        </a:p>
      </dgm:t>
    </dgm:pt>
    <dgm:pt modelId="{340EAFBE-528E-452B-AC31-4ADAFF0C950E}">
      <dgm:prSet phldrT="[Texto]" phldr="0"/>
      <dgm:spPr/>
      <dgm:t>
        <a:bodyPr/>
        <a:lstStyle/>
        <a:p>
          <a:pPr rtl="0"/>
          <a:r>
            <a:rPr lang="es-ES">
              <a:latin typeface="Calibri Light" panose="020F0302020204030204"/>
            </a:rPr>
            <a:t>Distribución - Pago a autores</a:t>
          </a:r>
          <a:endParaRPr lang="es-ES"/>
        </a:p>
      </dgm:t>
    </dgm:pt>
    <dgm:pt modelId="{7EFDAC20-42B3-4617-9723-C1754EE48F7A}" type="parTrans" cxnId="{5F2398F7-A170-44D1-94C0-FCB6634FEC4D}">
      <dgm:prSet/>
      <dgm:spPr/>
    </dgm:pt>
    <dgm:pt modelId="{05A57954-AA33-4E21-B91B-EBA276D1D44D}" type="sibTrans" cxnId="{5F2398F7-A170-44D1-94C0-FCB6634FEC4D}">
      <dgm:prSet/>
      <dgm:spPr/>
    </dgm:pt>
    <dgm:pt modelId="{A06D332D-BE7A-4BC5-892F-284F2344554E}" type="pres">
      <dgm:prSet presAssocID="{8B85CC81-54BF-407E-999C-9FBDE2FB7744}" presName="linearFlow" presStyleCnt="0">
        <dgm:presLayoutVars>
          <dgm:dir/>
          <dgm:resizeHandles val="exact"/>
        </dgm:presLayoutVars>
      </dgm:prSet>
      <dgm:spPr/>
    </dgm:pt>
    <dgm:pt modelId="{AA20F410-C454-4A77-A42F-CAD0BD6E3EDC}" type="pres">
      <dgm:prSet presAssocID="{CBCCB0F0-1B11-461D-BC47-EFEDC911FC02}" presName="node" presStyleLbl="node1" presStyleIdx="0" presStyleCnt="3">
        <dgm:presLayoutVars>
          <dgm:bulletEnabled val="1"/>
        </dgm:presLayoutVars>
      </dgm:prSet>
      <dgm:spPr/>
    </dgm:pt>
    <dgm:pt modelId="{227CC1B7-D294-4334-8BEE-5417EFC058F6}" type="pres">
      <dgm:prSet presAssocID="{577A5382-1B58-4885-8D1E-693175451013}" presName="spacerL" presStyleCnt="0"/>
      <dgm:spPr/>
    </dgm:pt>
    <dgm:pt modelId="{339A8F9B-16FF-4E9B-B4E2-E9BCBAA9C47A}" type="pres">
      <dgm:prSet presAssocID="{577A5382-1B58-4885-8D1E-693175451013}" presName="sibTrans" presStyleLbl="sibTrans2D1" presStyleIdx="0" presStyleCnt="2"/>
      <dgm:spPr/>
    </dgm:pt>
    <dgm:pt modelId="{3EE8071A-8DA4-4C17-B439-981DF3C6F9D1}" type="pres">
      <dgm:prSet presAssocID="{577A5382-1B58-4885-8D1E-693175451013}" presName="spacerR" presStyleCnt="0"/>
      <dgm:spPr/>
    </dgm:pt>
    <dgm:pt modelId="{57FB8008-B29D-4621-B77E-DD27DA309D7B}" type="pres">
      <dgm:prSet presAssocID="{17A35E8D-9D5A-47F6-B10E-8212BF230153}" presName="node" presStyleLbl="node1" presStyleIdx="1" presStyleCnt="3">
        <dgm:presLayoutVars>
          <dgm:bulletEnabled val="1"/>
        </dgm:presLayoutVars>
      </dgm:prSet>
      <dgm:spPr/>
    </dgm:pt>
    <dgm:pt modelId="{9B26CB96-2011-420C-B939-8058D06CCEC9}" type="pres">
      <dgm:prSet presAssocID="{4955E397-2F6B-427C-9ACE-E7C8171682D5}" presName="spacerL" presStyleCnt="0"/>
      <dgm:spPr/>
    </dgm:pt>
    <dgm:pt modelId="{D2D18969-1836-4D85-9FDA-B5BEA7A0C36F}" type="pres">
      <dgm:prSet presAssocID="{4955E397-2F6B-427C-9ACE-E7C8171682D5}" presName="sibTrans" presStyleLbl="sibTrans2D1" presStyleIdx="1" presStyleCnt="2"/>
      <dgm:spPr/>
    </dgm:pt>
    <dgm:pt modelId="{C15DF539-5A4F-448B-9FF8-7EEAD5960EE5}" type="pres">
      <dgm:prSet presAssocID="{4955E397-2F6B-427C-9ACE-E7C8171682D5}" presName="spacerR" presStyleCnt="0"/>
      <dgm:spPr/>
    </dgm:pt>
    <dgm:pt modelId="{ADCCF3F3-E682-49B6-9604-565767056422}" type="pres">
      <dgm:prSet presAssocID="{340EAFBE-528E-452B-AC31-4ADAFF0C950E}" presName="node" presStyleLbl="node1" presStyleIdx="2" presStyleCnt="3">
        <dgm:presLayoutVars>
          <dgm:bulletEnabled val="1"/>
        </dgm:presLayoutVars>
      </dgm:prSet>
      <dgm:spPr/>
    </dgm:pt>
  </dgm:ptLst>
  <dgm:cxnLst>
    <dgm:cxn modelId="{C9D0CD00-BE98-424D-9052-81EAD9E74DD4}" srcId="{8B85CC81-54BF-407E-999C-9FBDE2FB7744}" destId="{CBCCB0F0-1B11-461D-BC47-EFEDC911FC02}" srcOrd="0" destOrd="0" parTransId="{47527DCA-170B-4C11-8213-71AB69BC4816}" sibTransId="{577A5382-1B58-4885-8D1E-693175451013}"/>
    <dgm:cxn modelId="{5C01CC21-EB26-4CAA-B68A-4F37EEBFB75B}" type="presOf" srcId="{CBCCB0F0-1B11-461D-BC47-EFEDC911FC02}" destId="{AA20F410-C454-4A77-A42F-CAD0BD6E3EDC}" srcOrd="0" destOrd="0" presId="urn:microsoft.com/office/officeart/2005/8/layout/equation1"/>
    <dgm:cxn modelId="{0BE61368-FE9C-4059-94FF-3AB15A0E8C46}" type="presOf" srcId="{8B85CC81-54BF-407E-999C-9FBDE2FB7744}" destId="{A06D332D-BE7A-4BC5-892F-284F2344554E}" srcOrd="0" destOrd="0" presId="urn:microsoft.com/office/officeart/2005/8/layout/equation1"/>
    <dgm:cxn modelId="{A233A989-B9DC-4680-82BB-1A23B3819A67}" type="presOf" srcId="{577A5382-1B58-4885-8D1E-693175451013}" destId="{339A8F9B-16FF-4E9B-B4E2-E9BCBAA9C47A}" srcOrd="0" destOrd="0" presId="urn:microsoft.com/office/officeart/2005/8/layout/equation1"/>
    <dgm:cxn modelId="{BDDF5D9C-EB8E-477B-BBF7-EF4C88D9C2D2}" type="presOf" srcId="{340EAFBE-528E-452B-AC31-4ADAFF0C950E}" destId="{ADCCF3F3-E682-49B6-9604-565767056422}" srcOrd="0" destOrd="0" presId="urn:microsoft.com/office/officeart/2005/8/layout/equation1"/>
    <dgm:cxn modelId="{5086D9AC-3F8F-4837-8945-3240975AA3EB}" type="presOf" srcId="{17A35E8D-9D5A-47F6-B10E-8212BF230153}" destId="{57FB8008-B29D-4621-B77E-DD27DA309D7B}" srcOrd="0" destOrd="0" presId="urn:microsoft.com/office/officeart/2005/8/layout/equation1"/>
    <dgm:cxn modelId="{B9B8C9B0-704D-459E-81A2-478770DBC373}" type="presOf" srcId="{4955E397-2F6B-427C-9ACE-E7C8171682D5}" destId="{D2D18969-1836-4D85-9FDA-B5BEA7A0C36F}" srcOrd="0" destOrd="0" presId="urn:microsoft.com/office/officeart/2005/8/layout/equation1"/>
    <dgm:cxn modelId="{EBC38CEF-701D-4F66-A73E-8C8E6F9FE85D}" srcId="{8B85CC81-54BF-407E-999C-9FBDE2FB7744}" destId="{17A35E8D-9D5A-47F6-B10E-8212BF230153}" srcOrd="1" destOrd="0" parTransId="{5BA8B7DA-143A-4099-BB10-92A122488BDB}" sibTransId="{4955E397-2F6B-427C-9ACE-E7C8171682D5}"/>
    <dgm:cxn modelId="{5F2398F7-A170-44D1-94C0-FCB6634FEC4D}" srcId="{8B85CC81-54BF-407E-999C-9FBDE2FB7744}" destId="{340EAFBE-528E-452B-AC31-4ADAFF0C950E}" srcOrd="2" destOrd="0" parTransId="{7EFDAC20-42B3-4617-9723-C1754EE48F7A}" sibTransId="{05A57954-AA33-4E21-B91B-EBA276D1D44D}"/>
    <dgm:cxn modelId="{27A2928A-6922-4CE4-8E99-B2232613D804}" type="presParOf" srcId="{A06D332D-BE7A-4BC5-892F-284F2344554E}" destId="{AA20F410-C454-4A77-A42F-CAD0BD6E3EDC}" srcOrd="0" destOrd="0" presId="urn:microsoft.com/office/officeart/2005/8/layout/equation1"/>
    <dgm:cxn modelId="{EA6C6E5E-574E-40AD-B8EA-BC86DBF73969}" type="presParOf" srcId="{A06D332D-BE7A-4BC5-892F-284F2344554E}" destId="{227CC1B7-D294-4334-8BEE-5417EFC058F6}" srcOrd="1" destOrd="0" presId="urn:microsoft.com/office/officeart/2005/8/layout/equation1"/>
    <dgm:cxn modelId="{F22F2AC5-F668-4CBB-B8A7-1790B132D2DD}" type="presParOf" srcId="{A06D332D-BE7A-4BC5-892F-284F2344554E}" destId="{339A8F9B-16FF-4E9B-B4E2-E9BCBAA9C47A}" srcOrd="2" destOrd="0" presId="urn:microsoft.com/office/officeart/2005/8/layout/equation1"/>
    <dgm:cxn modelId="{C701B25F-2680-4E3F-AF5B-555623CD627C}" type="presParOf" srcId="{A06D332D-BE7A-4BC5-892F-284F2344554E}" destId="{3EE8071A-8DA4-4C17-B439-981DF3C6F9D1}" srcOrd="3" destOrd="0" presId="urn:microsoft.com/office/officeart/2005/8/layout/equation1"/>
    <dgm:cxn modelId="{883BCAC1-4CB0-4A14-BCB1-95665348AF40}" type="presParOf" srcId="{A06D332D-BE7A-4BC5-892F-284F2344554E}" destId="{57FB8008-B29D-4621-B77E-DD27DA309D7B}" srcOrd="4" destOrd="0" presId="urn:microsoft.com/office/officeart/2005/8/layout/equation1"/>
    <dgm:cxn modelId="{9EC5E1C6-846D-4905-9477-B61CB6823652}" type="presParOf" srcId="{A06D332D-BE7A-4BC5-892F-284F2344554E}" destId="{9B26CB96-2011-420C-B939-8058D06CCEC9}" srcOrd="5" destOrd="0" presId="urn:microsoft.com/office/officeart/2005/8/layout/equation1"/>
    <dgm:cxn modelId="{70E892E2-9BE1-48BB-837A-16483DBF89E6}" type="presParOf" srcId="{A06D332D-BE7A-4BC5-892F-284F2344554E}" destId="{D2D18969-1836-4D85-9FDA-B5BEA7A0C36F}" srcOrd="6" destOrd="0" presId="urn:microsoft.com/office/officeart/2005/8/layout/equation1"/>
    <dgm:cxn modelId="{5B9C1958-6A16-4C8F-AFFE-D443548E3EAA}" type="presParOf" srcId="{A06D332D-BE7A-4BC5-892F-284F2344554E}" destId="{C15DF539-5A4F-448B-9FF8-7EEAD5960EE5}" srcOrd="7" destOrd="0" presId="urn:microsoft.com/office/officeart/2005/8/layout/equation1"/>
    <dgm:cxn modelId="{1E7F3C86-464B-429B-AAEC-474CA1F47C55}" type="presParOf" srcId="{A06D332D-BE7A-4BC5-892F-284F2344554E}" destId="{ADCCF3F3-E682-49B6-9604-56576705642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B68020-C27C-49E1-B79E-E3247B69B1C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ES"/>
        </a:p>
      </dgm:t>
    </dgm:pt>
    <dgm:pt modelId="{BDC073C9-6C88-44F3-84DA-8AB77464F84A}">
      <dgm:prSet phldrT="[Texto]" phldr="0"/>
      <dgm:spPr/>
      <dgm:t>
        <a:bodyPr/>
        <a:lstStyle/>
        <a:p>
          <a:pPr rtl="0"/>
          <a:r>
            <a:rPr lang="es-ES" dirty="0">
              <a:latin typeface="Calibri Light" panose="020F0302020204030204"/>
            </a:rPr>
            <a:t>Reglamentación asociada a los derechos de autor</a:t>
          </a:r>
          <a:endParaRPr lang="es-ES" dirty="0"/>
        </a:p>
      </dgm:t>
    </dgm:pt>
    <dgm:pt modelId="{94719412-1207-452E-AE45-436C9F009969}" type="parTrans" cxnId="{0A533FE6-0331-4771-B608-339E4A8912F6}">
      <dgm:prSet/>
      <dgm:spPr/>
      <dgm:t>
        <a:bodyPr/>
        <a:lstStyle/>
        <a:p>
          <a:endParaRPr lang="es-ES"/>
        </a:p>
      </dgm:t>
    </dgm:pt>
    <dgm:pt modelId="{E6522CC0-551E-4F69-BD94-D09411A964E9}" type="sibTrans" cxnId="{0A533FE6-0331-4771-B608-339E4A8912F6}">
      <dgm:prSet/>
      <dgm:spPr/>
      <dgm:t>
        <a:bodyPr/>
        <a:lstStyle/>
        <a:p>
          <a:endParaRPr lang="es-ES"/>
        </a:p>
      </dgm:t>
    </dgm:pt>
    <dgm:pt modelId="{9BDE4217-B08A-4952-9B9B-9BDE9B1917E4}">
      <dgm:prSet phldrT="[Texto]" phldr="0"/>
      <dgm:spPr/>
      <dgm:t>
        <a:bodyPr/>
        <a:lstStyle/>
        <a:p>
          <a:pPr rtl="0"/>
          <a:r>
            <a:rPr lang="es-CO" dirty="0">
              <a:solidFill>
                <a:srgbClr val="203864"/>
              </a:solidFill>
              <a:latin typeface="Calibri"/>
              <a:ea typeface="Calibri"/>
              <a:cs typeface="Calibri"/>
            </a:rPr>
            <a:t>Ley 1915 de 2018</a:t>
          </a:r>
          <a:endParaRPr lang="es-ES" dirty="0"/>
        </a:p>
      </dgm:t>
    </dgm:pt>
    <dgm:pt modelId="{1DF2AC5D-570C-4E0C-A4E8-EBD01277699D}" type="parTrans" cxnId="{88E16AE2-4FD5-453D-B9E1-6236227C5EB4}">
      <dgm:prSet/>
      <dgm:spPr/>
      <dgm:t>
        <a:bodyPr/>
        <a:lstStyle/>
        <a:p>
          <a:endParaRPr lang="es-ES"/>
        </a:p>
      </dgm:t>
    </dgm:pt>
    <dgm:pt modelId="{832BC513-6838-4114-A1B2-51EFFA043478}" type="sibTrans" cxnId="{88E16AE2-4FD5-453D-B9E1-6236227C5EB4}">
      <dgm:prSet/>
      <dgm:spPr/>
      <dgm:t>
        <a:bodyPr/>
        <a:lstStyle/>
        <a:p>
          <a:endParaRPr lang="es-ES"/>
        </a:p>
      </dgm:t>
    </dgm:pt>
    <dgm:pt modelId="{46A6B12A-205D-47C7-9792-7E347BC912C8}">
      <dgm:prSet phldrT="[Texto]" phldr="0"/>
      <dgm:spPr/>
      <dgm:t>
        <a:bodyPr/>
        <a:lstStyle/>
        <a:p>
          <a:pPr rtl="0"/>
          <a:r>
            <a:rPr lang="es-CO" dirty="0">
              <a:solidFill>
                <a:srgbClr val="203864"/>
              </a:solidFill>
              <a:latin typeface="Calibri"/>
              <a:ea typeface="Calibri"/>
              <a:cs typeface="Calibri"/>
            </a:rPr>
            <a:t>Decisión Andina 351 de 1993</a:t>
          </a:r>
          <a:endParaRPr lang="es-CO" dirty="0">
            <a:latin typeface="Calibri"/>
            <a:ea typeface="Calibri"/>
            <a:cs typeface="Calibri"/>
          </a:endParaRPr>
        </a:p>
      </dgm:t>
    </dgm:pt>
    <dgm:pt modelId="{F4B71301-271D-4C0D-9A89-5C75FBD60873}" type="parTrans" cxnId="{50FEC0DB-191B-4E9C-B89D-9D957972A3FD}">
      <dgm:prSet/>
      <dgm:spPr/>
      <dgm:t>
        <a:bodyPr/>
        <a:lstStyle/>
        <a:p>
          <a:endParaRPr lang="es-ES"/>
        </a:p>
      </dgm:t>
    </dgm:pt>
    <dgm:pt modelId="{689E6F8E-E4C0-46AE-8D5F-36736DCC64C9}" type="sibTrans" cxnId="{50FEC0DB-191B-4E9C-B89D-9D957972A3FD}">
      <dgm:prSet/>
      <dgm:spPr/>
      <dgm:t>
        <a:bodyPr/>
        <a:lstStyle/>
        <a:p>
          <a:endParaRPr lang="es-ES"/>
        </a:p>
      </dgm:t>
    </dgm:pt>
    <dgm:pt modelId="{E5C182E6-A1C5-49F8-8716-3C690AA40B76}">
      <dgm:prSet phldrT="[Texto]" phldr="0"/>
      <dgm:spPr/>
      <dgm:t>
        <a:bodyPr/>
        <a:lstStyle/>
        <a:p>
          <a:pPr rtl="0"/>
          <a:r>
            <a:rPr lang="es-CO" dirty="0">
              <a:solidFill>
                <a:srgbClr val="203864"/>
              </a:solidFill>
              <a:latin typeface="Calibri"/>
              <a:ea typeface="Calibri"/>
              <a:cs typeface="Calibri"/>
            </a:rPr>
            <a:t>Ley 98 de 1993 (Ley del Libro)</a:t>
          </a:r>
          <a:endParaRPr lang="es-CO" dirty="0">
            <a:latin typeface="Calibri"/>
            <a:ea typeface="Calibri"/>
            <a:cs typeface="Calibri"/>
          </a:endParaRPr>
        </a:p>
      </dgm:t>
    </dgm:pt>
    <dgm:pt modelId="{DED8DE11-14BD-4F0C-8DA0-7D92203447DC}" type="parTrans" cxnId="{6F4631BB-9977-44DA-9387-07F07C7C212C}">
      <dgm:prSet/>
      <dgm:spPr/>
      <dgm:t>
        <a:bodyPr/>
        <a:lstStyle/>
        <a:p>
          <a:endParaRPr lang="es-ES"/>
        </a:p>
      </dgm:t>
    </dgm:pt>
    <dgm:pt modelId="{71DDEBE4-F26C-4F75-853D-B5BF27BA20EF}" type="sibTrans" cxnId="{6F4631BB-9977-44DA-9387-07F07C7C212C}">
      <dgm:prSet/>
      <dgm:spPr/>
      <dgm:t>
        <a:bodyPr/>
        <a:lstStyle/>
        <a:p>
          <a:endParaRPr lang="es-ES"/>
        </a:p>
      </dgm:t>
    </dgm:pt>
    <dgm:pt modelId="{0084503A-CF62-4346-90CF-745A5C88561B}">
      <dgm:prSet phldr="0"/>
      <dgm:spPr/>
      <dgm:t>
        <a:bodyPr/>
        <a:lstStyle/>
        <a:p>
          <a:pPr rtl="0"/>
          <a:r>
            <a:rPr lang="es-CO" dirty="0">
              <a:solidFill>
                <a:srgbClr val="203864"/>
              </a:solidFill>
              <a:latin typeface="Calibri"/>
              <a:ea typeface="Calibri"/>
              <a:cs typeface="Calibri"/>
            </a:rPr>
            <a:t>Modifica la Ley 23 de 1982 y establece disposiciones en materia de derechos de autor y conexos.</a:t>
          </a:r>
          <a:endParaRPr lang="es-CO" dirty="0">
            <a:latin typeface="Calibri"/>
            <a:ea typeface="Calibri"/>
            <a:cs typeface="Calibri"/>
          </a:endParaRPr>
        </a:p>
      </dgm:t>
    </dgm:pt>
    <dgm:pt modelId="{9EB7F07F-08D4-4778-A639-6C377385CD01}" type="parTrans" cxnId="{F8823818-9A99-4308-9529-7FFECF74691F}">
      <dgm:prSet/>
      <dgm:spPr/>
      <dgm:t>
        <a:bodyPr/>
        <a:lstStyle/>
        <a:p>
          <a:endParaRPr lang="es-ES"/>
        </a:p>
      </dgm:t>
    </dgm:pt>
    <dgm:pt modelId="{6698D373-7C53-4173-8F36-BFF3C7179C22}" type="sibTrans" cxnId="{F8823818-9A99-4308-9529-7FFECF74691F}">
      <dgm:prSet/>
      <dgm:spPr/>
    </dgm:pt>
    <dgm:pt modelId="{27B6E2F2-729C-4B45-A6A1-76DC23F111A1}">
      <dgm:prSet phldr="0"/>
      <dgm:spPr/>
      <dgm:t>
        <a:bodyPr/>
        <a:lstStyle/>
        <a:p>
          <a:pPr rtl="0"/>
          <a:r>
            <a:rPr lang="es-CO" dirty="0">
              <a:solidFill>
                <a:srgbClr val="203864"/>
              </a:solidFill>
              <a:latin typeface="Calibri"/>
              <a:ea typeface="Calibri"/>
              <a:cs typeface="Calibri"/>
            </a:rPr>
            <a:t>Regula los derechos de autor en los países miembros de la Comunidad Andina, incluyendo excepciones para fines educativos</a:t>
          </a:r>
          <a:endParaRPr lang="es-CO" dirty="0">
            <a:latin typeface="Calibri"/>
            <a:ea typeface="Calibri"/>
            <a:cs typeface="Calibri"/>
          </a:endParaRPr>
        </a:p>
      </dgm:t>
    </dgm:pt>
    <dgm:pt modelId="{0241D6A7-F4F5-4F3B-85C0-5706B7F6E7E0}" type="parTrans" cxnId="{C0D01004-489E-4F86-99E6-B97ED2E3A549}">
      <dgm:prSet/>
      <dgm:spPr/>
      <dgm:t>
        <a:bodyPr/>
        <a:lstStyle/>
        <a:p>
          <a:endParaRPr lang="es-ES"/>
        </a:p>
      </dgm:t>
    </dgm:pt>
    <dgm:pt modelId="{E1730608-3C11-47BB-9DA6-97C2AC81D8C4}" type="sibTrans" cxnId="{C0D01004-489E-4F86-99E6-B97ED2E3A549}">
      <dgm:prSet/>
      <dgm:spPr/>
    </dgm:pt>
    <dgm:pt modelId="{7659A601-CC9A-4704-9621-C2CF0587F2BD}">
      <dgm:prSet phldr="0"/>
      <dgm:spPr/>
      <dgm:t>
        <a:bodyPr/>
        <a:lstStyle/>
        <a:p>
          <a:pPr rtl="0"/>
          <a:r>
            <a:rPr lang="es-CO" dirty="0">
              <a:solidFill>
                <a:srgbClr val="203864"/>
              </a:solidFill>
              <a:latin typeface="Calibri"/>
              <a:ea typeface="Calibri"/>
              <a:cs typeface="Calibri"/>
            </a:rPr>
            <a:t>Promueve la producción y circulación de libros en Colombia</a:t>
          </a:r>
          <a:endParaRPr lang="es-CO" dirty="0">
            <a:latin typeface="Calibri"/>
            <a:ea typeface="Calibri"/>
            <a:cs typeface="Calibri"/>
          </a:endParaRPr>
        </a:p>
      </dgm:t>
    </dgm:pt>
    <dgm:pt modelId="{3C6F5D5C-B35E-44C8-A90B-232B849A842D}" type="parTrans" cxnId="{162C56C3-410D-44E4-9D94-77690F026074}">
      <dgm:prSet/>
      <dgm:spPr/>
      <dgm:t>
        <a:bodyPr/>
        <a:lstStyle/>
        <a:p>
          <a:endParaRPr lang="es-ES"/>
        </a:p>
      </dgm:t>
    </dgm:pt>
    <dgm:pt modelId="{36572857-76DD-43C5-A576-6F8B835E25CE}" type="sibTrans" cxnId="{162C56C3-410D-44E4-9D94-77690F026074}">
      <dgm:prSet/>
      <dgm:spPr/>
    </dgm:pt>
    <dgm:pt modelId="{56EE40B8-0D9C-44E6-B83C-3B7C60364DE9}" type="pres">
      <dgm:prSet presAssocID="{C8B68020-C27C-49E1-B79E-E3247B69B1CE}" presName="diagram" presStyleCnt="0">
        <dgm:presLayoutVars>
          <dgm:chPref val="1"/>
          <dgm:dir/>
          <dgm:animOne val="branch"/>
          <dgm:animLvl val="lvl"/>
          <dgm:resizeHandles val="exact"/>
        </dgm:presLayoutVars>
      </dgm:prSet>
      <dgm:spPr/>
    </dgm:pt>
    <dgm:pt modelId="{3CA920EC-EB72-4570-9161-1B480B62B878}" type="pres">
      <dgm:prSet presAssocID="{BDC073C9-6C88-44F3-84DA-8AB77464F84A}" presName="root1" presStyleCnt="0"/>
      <dgm:spPr/>
    </dgm:pt>
    <dgm:pt modelId="{D7AC3432-6EEE-4DC2-8DB3-92A6287C5E2E}" type="pres">
      <dgm:prSet presAssocID="{BDC073C9-6C88-44F3-84DA-8AB77464F84A}" presName="LevelOneTextNode" presStyleLbl="node0" presStyleIdx="0" presStyleCnt="1">
        <dgm:presLayoutVars>
          <dgm:chPref val="3"/>
        </dgm:presLayoutVars>
      </dgm:prSet>
      <dgm:spPr/>
    </dgm:pt>
    <dgm:pt modelId="{04D987E0-A651-4412-9D8A-6EE7F2B3B125}" type="pres">
      <dgm:prSet presAssocID="{BDC073C9-6C88-44F3-84DA-8AB77464F84A}" presName="level2hierChild" presStyleCnt="0"/>
      <dgm:spPr/>
    </dgm:pt>
    <dgm:pt modelId="{03C3735E-F66E-4B34-BE80-45CD3006F197}" type="pres">
      <dgm:prSet presAssocID="{1DF2AC5D-570C-4E0C-A4E8-EBD01277699D}" presName="conn2-1" presStyleLbl="parChTrans1D2" presStyleIdx="0" presStyleCnt="3"/>
      <dgm:spPr/>
    </dgm:pt>
    <dgm:pt modelId="{A84322F0-BDB1-4620-86C5-8915DC0E8C68}" type="pres">
      <dgm:prSet presAssocID="{1DF2AC5D-570C-4E0C-A4E8-EBD01277699D}" presName="connTx" presStyleLbl="parChTrans1D2" presStyleIdx="0" presStyleCnt="3"/>
      <dgm:spPr/>
    </dgm:pt>
    <dgm:pt modelId="{2709BD87-2A1C-4A25-99CB-77219CB7EA03}" type="pres">
      <dgm:prSet presAssocID="{9BDE4217-B08A-4952-9B9B-9BDE9B1917E4}" presName="root2" presStyleCnt="0"/>
      <dgm:spPr/>
    </dgm:pt>
    <dgm:pt modelId="{5833EAE0-860C-4E6F-B8B5-D7DEA35C3C66}" type="pres">
      <dgm:prSet presAssocID="{9BDE4217-B08A-4952-9B9B-9BDE9B1917E4}" presName="LevelTwoTextNode" presStyleLbl="node2" presStyleIdx="0" presStyleCnt="3">
        <dgm:presLayoutVars>
          <dgm:chPref val="3"/>
        </dgm:presLayoutVars>
      </dgm:prSet>
      <dgm:spPr/>
    </dgm:pt>
    <dgm:pt modelId="{4C474401-37D4-4F6A-8AE0-49382B773600}" type="pres">
      <dgm:prSet presAssocID="{9BDE4217-B08A-4952-9B9B-9BDE9B1917E4}" presName="level3hierChild" presStyleCnt="0"/>
      <dgm:spPr/>
    </dgm:pt>
    <dgm:pt modelId="{F13A20BC-06EC-468A-A0F8-364E2C3CE94C}" type="pres">
      <dgm:prSet presAssocID="{9EB7F07F-08D4-4778-A639-6C377385CD01}" presName="conn2-1" presStyleLbl="parChTrans1D3" presStyleIdx="0" presStyleCnt="3"/>
      <dgm:spPr/>
    </dgm:pt>
    <dgm:pt modelId="{C22017DA-4BFC-4A7D-88D8-8AA71BBA907C}" type="pres">
      <dgm:prSet presAssocID="{9EB7F07F-08D4-4778-A639-6C377385CD01}" presName="connTx" presStyleLbl="parChTrans1D3" presStyleIdx="0" presStyleCnt="3"/>
      <dgm:spPr/>
    </dgm:pt>
    <dgm:pt modelId="{1BD82B13-2F46-4452-B5AA-1C44E4FB6C8A}" type="pres">
      <dgm:prSet presAssocID="{0084503A-CF62-4346-90CF-745A5C88561B}" presName="root2" presStyleCnt="0"/>
      <dgm:spPr/>
    </dgm:pt>
    <dgm:pt modelId="{A921AEF5-D66F-4C65-89DE-C8F1E89BAF53}" type="pres">
      <dgm:prSet presAssocID="{0084503A-CF62-4346-90CF-745A5C88561B}" presName="LevelTwoTextNode" presStyleLbl="node3" presStyleIdx="0" presStyleCnt="3">
        <dgm:presLayoutVars>
          <dgm:chPref val="3"/>
        </dgm:presLayoutVars>
      </dgm:prSet>
      <dgm:spPr/>
    </dgm:pt>
    <dgm:pt modelId="{4DA383F0-6070-40E1-8057-F35A7A59EC30}" type="pres">
      <dgm:prSet presAssocID="{0084503A-CF62-4346-90CF-745A5C88561B}" presName="level3hierChild" presStyleCnt="0"/>
      <dgm:spPr/>
    </dgm:pt>
    <dgm:pt modelId="{71B53FC8-E1DC-4159-8F59-D8734FA3397D}" type="pres">
      <dgm:prSet presAssocID="{F4B71301-271D-4C0D-9A89-5C75FBD60873}" presName="conn2-1" presStyleLbl="parChTrans1D2" presStyleIdx="1" presStyleCnt="3"/>
      <dgm:spPr/>
    </dgm:pt>
    <dgm:pt modelId="{8CA3834A-3CD2-446F-A24D-1A93C6180559}" type="pres">
      <dgm:prSet presAssocID="{F4B71301-271D-4C0D-9A89-5C75FBD60873}" presName="connTx" presStyleLbl="parChTrans1D2" presStyleIdx="1" presStyleCnt="3"/>
      <dgm:spPr/>
    </dgm:pt>
    <dgm:pt modelId="{4646B11A-EDA8-4C6A-8D64-6791F1C07544}" type="pres">
      <dgm:prSet presAssocID="{46A6B12A-205D-47C7-9792-7E347BC912C8}" presName="root2" presStyleCnt="0"/>
      <dgm:spPr/>
    </dgm:pt>
    <dgm:pt modelId="{E123193C-419C-47F4-8CE0-6F2635E467B8}" type="pres">
      <dgm:prSet presAssocID="{46A6B12A-205D-47C7-9792-7E347BC912C8}" presName="LevelTwoTextNode" presStyleLbl="node2" presStyleIdx="1" presStyleCnt="3">
        <dgm:presLayoutVars>
          <dgm:chPref val="3"/>
        </dgm:presLayoutVars>
      </dgm:prSet>
      <dgm:spPr/>
    </dgm:pt>
    <dgm:pt modelId="{4CF8C76A-C4E8-47C5-80DE-FE4347A9D0FD}" type="pres">
      <dgm:prSet presAssocID="{46A6B12A-205D-47C7-9792-7E347BC912C8}" presName="level3hierChild" presStyleCnt="0"/>
      <dgm:spPr/>
    </dgm:pt>
    <dgm:pt modelId="{F697AEF0-51A4-4F6B-BAE5-1BCA1D8C71BE}" type="pres">
      <dgm:prSet presAssocID="{0241D6A7-F4F5-4F3B-85C0-5706B7F6E7E0}" presName="conn2-1" presStyleLbl="parChTrans1D3" presStyleIdx="1" presStyleCnt="3"/>
      <dgm:spPr/>
    </dgm:pt>
    <dgm:pt modelId="{E13A2643-85CE-4CE8-9971-B9E863AC0D14}" type="pres">
      <dgm:prSet presAssocID="{0241D6A7-F4F5-4F3B-85C0-5706B7F6E7E0}" presName="connTx" presStyleLbl="parChTrans1D3" presStyleIdx="1" presStyleCnt="3"/>
      <dgm:spPr/>
    </dgm:pt>
    <dgm:pt modelId="{300813BD-E3FE-4B63-B659-16DD424746A2}" type="pres">
      <dgm:prSet presAssocID="{27B6E2F2-729C-4B45-A6A1-76DC23F111A1}" presName="root2" presStyleCnt="0"/>
      <dgm:spPr/>
    </dgm:pt>
    <dgm:pt modelId="{A57B2D0E-85F8-44D9-9206-1571C8B75909}" type="pres">
      <dgm:prSet presAssocID="{27B6E2F2-729C-4B45-A6A1-76DC23F111A1}" presName="LevelTwoTextNode" presStyleLbl="node3" presStyleIdx="1" presStyleCnt="3">
        <dgm:presLayoutVars>
          <dgm:chPref val="3"/>
        </dgm:presLayoutVars>
      </dgm:prSet>
      <dgm:spPr/>
    </dgm:pt>
    <dgm:pt modelId="{521A051A-5C80-4C06-9F65-380F12970185}" type="pres">
      <dgm:prSet presAssocID="{27B6E2F2-729C-4B45-A6A1-76DC23F111A1}" presName="level3hierChild" presStyleCnt="0"/>
      <dgm:spPr/>
    </dgm:pt>
    <dgm:pt modelId="{D07D84E5-4938-40D3-A7E1-6EE493FCD234}" type="pres">
      <dgm:prSet presAssocID="{DED8DE11-14BD-4F0C-8DA0-7D92203447DC}" presName="conn2-1" presStyleLbl="parChTrans1D2" presStyleIdx="2" presStyleCnt="3"/>
      <dgm:spPr/>
    </dgm:pt>
    <dgm:pt modelId="{4ABD74D5-3282-4894-B4CC-32D8C44A4D8E}" type="pres">
      <dgm:prSet presAssocID="{DED8DE11-14BD-4F0C-8DA0-7D92203447DC}" presName="connTx" presStyleLbl="parChTrans1D2" presStyleIdx="2" presStyleCnt="3"/>
      <dgm:spPr/>
    </dgm:pt>
    <dgm:pt modelId="{3B5C5AD1-5716-4AAA-ADCE-3460AAB79744}" type="pres">
      <dgm:prSet presAssocID="{E5C182E6-A1C5-49F8-8716-3C690AA40B76}" presName="root2" presStyleCnt="0"/>
      <dgm:spPr/>
    </dgm:pt>
    <dgm:pt modelId="{3373342C-1EE1-4AD0-AFCB-F06C6433C887}" type="pres">
      <dgm:prSet presAssocID="{E5C182E6-A1C5-49F8-8716-3C690AA40B76}" presName="LevelTwoTextNode" presStyleLbl="node2" presStyleIdx="2" presStyleCnt="3">
        <dgm:presLayoutVars>
          <dgm:chPref val="3"/>
        </dgm:presLayoutVars>
      </dgm:prSet>
      <dgm:spPr/>
    </dgm:pt>
    <dgm:pt modelId="{E8542262-B34E-47DC-966D-E02B9763912F}" type="pres">
      <dgm:prSet presAssocID="{E5C182E6-A1C5-49F8-8716-3C690AA40B76}" presName="level3hierChild" presStyleCnt="0"/>
      <dgm:spPr/>
    </dgm:pt>
    <dgm:pt modelId="{2287ACDA-4911-4B48-8845-A65A4E04FF2C}" type="pres">
      <dgm:prSet presAssocID="{3C6F5D5C-B35E-44C8-A90B-232B849A842D}" presName="conn2-1" presStyleLbl="parChTrans1D3" presStyleIdx="2" presStyleCnt="3"/>
      <dgm:spPr/>
    </dgm:pt>
    <dgm:pt modelId="{7DC93E0F-81E2-4B69-B16F-CC694F4CA885}" type="pres">
      <dgm:prSet presAssocID="{3C6F5D5C-B35E-44C8-A90B-232B849A842D}" presName="connTx" presStyleLbl="parChTrans1D3" presStyleIdx="2" presStyleCnt="3"/>
      <dgm:spPr/>
    </dgm:pt>
    <dgm:pt modelId="{857C0FB2-9455-4C49-8659-60D0A0E32B67}" type="pres">
      <dgm:prSet presAssocID="{7659A601-CC9A-4704-9621-C2CF0587F2BD}" presName="root2" presStyleCnt="0"/>
      <dgm:spPr/>
    </dgm:pt>
    <dgm:pt modelId="{3AF3345E-E15B-41D0-994F-C06C9BA36C85}" type="pres">
      <dgm:prSet presAssocID="{7659A601-CC9A-4704-9621-C2CF0587F2BD}" presName="LevelTwoTextNode" presStyleLbl="node3" presStyleIdx="2" presStyleCnt="3">
        <dgm:presLayoutVars>
          <dgm:chPref val="3"/>
        </dgm:presLayoutVars>
      </dgm:prSet>
      <dgm:spPr/>
    </dgm:pt>
    <dgm:pt modelId="{7701C6BD-F363-4209-99C4-44613672DA10}" type="pres">
      <dgm:prSet presAssocID="{7659A601-CC9A-4704-9621-C2CF0587F2BD}" presName="level3hierChild" presStyleCnt="0"/>
      <dgm:spPr/>
    </dgm:pt>
  </dgm:ptLst>
  <dgm:cxnLst>
    <dgm:cxn modelId="{C0D01004-489E-4F86-99E6-B97ED2E3A549}" srcId="{46A6B12A-205D-47C7-9792-7E347BC912C8}" destId="{27B6E2F2-729C-4B45-A6A1-76DC23F111A1}" srcOrd="0" destOrd="0" parTransId="{0241D6A7-F4F5-4F3B-85C0-5706B7F6E7E0}" sibTransId="{E1730608-3C11-47BB-9DA6-97C2AC81D8C4}"/>
    <dgm:cxn modelId="{F8823818-9A99-4308-9529-7FFECF74691F}" srcId="{9BDE4217-B08A-4952-9B9B-9BDE9B1917E4}" destId="{0084503A-CF62-4346-90CF-745A5C88561B}" srcOrd="0" destOrd="0" parTransId="{9EB7F07F-08D4-4778-A639-6C377385CD01}" sibTransId="{6698D373-7C53-4173-8F36-BFF3C7179C22}"/>
    <dgm:cxn modelId="{8EB50D2C-16E9-41AF-A3D4-29782A10AC42}" type="presOf" srcId="{1DF2AC5D-570C-4E0C-A4E8-EBD01277699D}" destId="{A84322F0-BDB1-4620-86C5-8915DC0E8C68}" srcOrd="1" destOrd="0" presId="urn:microsoft.com/office/officeart/2005/8/layout/hierarchy2"/>
    <dgm:cxn modelId="{6F948D30-2F82-4374-9E6D-02E01B53F3D4}" type="presOf" srcId="{F4B71301-271D-4C0D-9A89-5C75FBD60873}" destId="{8CA3834A-3CD2-446F-A24D-1A93C6180559}" srcOrd="1" destOrd="0" presId="urn:microsoft.com/office/officeart/2005/8/layout/hierarchy2"/>
    <dgm:cxn modelId="{D94D8835-34C2-49BB-9CE6-EFC15FB27E38}" type="presOf" srcId="{F4B71301-271D-4C0D-9A89-5C75FBD60873}" destId="{71B53FC8-E1DC-4159-8F59-D8734FA3397D}" srcOrd="0" destOrd="0" presId="urn:microsoft.com/office/officeart/2005/8/layout/hierarchy2"/>
    <dgm:cxn modelId="{30A2B03C-CADE-4E35-B894-F4349B926F8A}" type="presOf" srcId="{27B6E2F2-729C-4B45-A6A1-76DC23F111A1}" destId="{A57B2D0E-85F8-44D9-9206-1571C8B75909}" srcOrd="0" destOrd="0" presId="urn:microsoft.com/office/officeart/2005/8/layout/hierarchy2"/>
    <dgm:cxn modelId="{5AFE743D-ACED-4EED-80DD-1343DA6C0EC2}" type="presOf" srcId="{0241D6A7-F4F5-4F3B-85C0-5706B7F6E7E0}" destId="{F697AEF0-51A4-4F6B-BAE5-1BCA1D8C71BE}" srcOrd="0" destOrd="0" presId="urn:microsoft.com/office/officeart/2005/8/layout/hierarchy2"/>
    <dgm:cxn modelId="{1D5ABE66-7FA5-4F3A-B370-EE36A5EEC3B1}" type="presOf" srcId="{46A6B12A-205D-47C7-9792-7E347BC912C8}" destId="{E123193C-419C-47F4-8CE0-6F2635E467B8}" srcOrd="0" destOrd="0" presId="urn:microsoft.com/office/officeart/2005/8/layout/hierarchy2"/>
    <dgm:cxn modelId="{0970F74B-7BAE-4092-B141-7EFF253840F7}" type="presOf" srcId="{3C6F5D5C-B35E-44C8-A90B-232B849A842D}" destId="{2287ACDA-4911-4B48-8845-A65A4E04FF2C}" srcOrd="0" destOrd="0" presId="urn:microsoft.com/office/officeart/2005/8/layout/hierarchy2"/>
    <dgm:cxn modelId="{A880CA51-03F2-41E1-B555-30CB99B3B188}" type="presOf" srcId="{7659A601-CC9A-4704-9621-C2CF0587F2BD}" destId="{3AF3345E-E15B-41D0-994F-C06C9BA36C85}" srcOrd="0" destOrd="0" presId="urn:microsoft.com/office/officeart/2005/8/layout/hierarchy2"/>
    <dgm:cxn modelId="{FE869953-D311-462E-92DE-3E9DC6C67EE1}" type="presOf" srcId="{9EB7F07F-08D4-4778-A639-6C377385CD01}" destId="{C22017DA-4BFC-4A7D-88D8-8AA71BBA907C}" srcOrd="1" destOrd="0" presId="urn:microsoft.com/office/officeart/2005/8/layout/hierarchy2"/>
    <dgm:cxn modelId="{97390D7C-4852-48DF-816F-FB7E049C55CF}" type="presOf" srcId="{DED8DE11-14BD-4F0C-8DA0-7D92203447DC}" destId="{D07D84E5-4938-40D3-A7E1-6EE493FCD234}" srcOrd="0" destOrd="0" presId="urn:microsoft.com/office/officeart/2005/8/layout/hierarchy2"/>
    <dgm:cxn modelId="{8204AF85-243D-43A8-96E3-F38EE8EEE205}" type="presOf" srcId="{0084503A-CF62-4346-90CF-745A5C88561B}" destId="{A921AEF5-D66F-4C65-89DE-C8F1E89BAF53}" srcOrd="0" destOrd="0" presId="urn:microsoft.com/office/officeart/2005/8/layout/hierarchy2"/>
    <dgm:cxn modelId="{94B7888E-5756-4191-A721-20D7D2A0A0B6}" type="presOf" srcId="{C8B68020-C27C-49E1-B79E-E3247B69B1CE}" destId="{56EE40B8-0D9C-44E6-B83C-3B7C60364DE9}" srcOrd="0" destOrd="0" presId="urn:microsoft.com/office/officeart/2005/8/layout/hierarchy2"/>
    <dgm:cxn modelId="{669CA994-75B9-470A-8C65-4EFB729A6359}" type="presOf" srcId="{DED8DE11-14BD-4F0C-8DA0-7D92203447DC}" destId="{4ABD74D5-3282-4894-B4CC-32D8C44A4D8E}" srcOrd="1" destOrd="0" presId="urn:microsoft.com/office/officeart/2005/8/layout/hierarchy2"/>
    <dgm:cxn modelId="{7862B39E-5140-403B-8A4F-5C1B5BB1DF37}" type="presOf" srcId="{BDC073C9-6C88-44F3-84DA-8AB77464F84A}" destId="{D7AC3432-6EEE-4DC2-8DB3-92A6287C5E2E}" srcOrd="0" destOrd="0" presId="urn:microsoft.com/office/officeart/2005/8/layout/hierarchy2"/>
    <dgm:cxn modelId="{1211DDB4-3E38-4FFC-9FB4-0A09D3317EBF}" type="presOf" srcId="{0241D6A7-F4F5-4F3B-85C0-5706B7F6E7E0}" destId="{E13A2643-85CE-4CE8-9971-B9E863AC0D14}" srcOrd="1" destOrd="0" presId="urn:microsoft.com/office/officeart/2005/8/layout/hierarchy2"/>
    <dgm:cxn modelId="{6F4631BB-9977-44DA-9387-07F07C7C212C}" srcId="{BDC073C9-6C88-44F3-84DA-8AB77464F84A}" destId="{E5C182E6-A1C5-49F8-8716-3C690AA40B76}" srcOrd="2" destOrd="0" parTransId="{DED8DE11-14BD-4F0C-8DA0-7D92203447DC}" sibTransId="{71DDEBE4-F26C-4F75-853D-B5BF27BA20EF}"/>
    <dgm:cxn modelId="{BAFEBEBC-296A-48FE-A43C-4E50C2F9118C}" type="presOf" srcId="{9EB7F07F-08D4-4778-A639-6C377385CD01}" destId="{F13A20BC-06EC-468A-A0F8-364E2C3CE94C}" srcOrd="0" destOrd="0" presId="urn:microsoft.com/office/officeart/2005/8/layout/hierarchy2"/>
    <dgm:cxn modelId="{162C56C3-410D-44E4-9D94-77690F026074}" srcId="{E5C182E6-A1C5-49F8-8716-3C690AA40B76}" destId="{7659A601-CC9A-4704-9621-C2CF0587F2BD}" srcOrd="0" destOrd="0" parTransId="{3C6F5D5C-B35E-44C8-A90B-232B849A842D}" sibTransId="{36572857-76DD-43C5-A576-6F8B835E25CE}"/>
    <dgm:cxn modelId="{98D715C5-ADCA-4A6C-8B3C-C98DC199C8EE}" type="presOf" srcId="{1DF2AC5D-570C-4E0C-A4E8-EBD01277699D}" destId="{03C3735E-F66E-4B34-BE80-45CD3006F197}" srcOrd="0" destOrd="0" presId="urn:microsoft.com/office/officeart/2005/8/layout/hierarchy2"/>
    <dgm:cxn modelId="{E21433CA-FF51-471A-9358-6F13FB0E2076}" type="presOf" srcId="{9BDE4217-B08A-4952-9B9B-9BDE9B1917E4}" destId="{5833EAE0-860C-4E6F-B8B5-D7DEA35C3C66}" srcOrd="0" destOrd="0" presId="urn:microsoft.com/office/officeart/2005/8/layout/hierarchy2"/>
    <dgm:cxn modelId="{50FEC0DB-191B-4E9C-B89D-9D957972A3FD}" srcId="{BDC073C9-6C88-44F3-84DA-8AB77464F84A}" destId="{46A6B12A-205D-47C7-9792-7E347BC912C8}" srcOrd="1" destOrd="0" parTransId="{F4B71301-271D-4C0D-9A89-5C75FBD60873}" sibTransId="{689E6F8E-E4C0-46AE-8D5F-36736DCC64C9}"/>
    <dgm:cxn modelId="{88E16AE2-4FD5-453D-B9E1-6236227C5EB4}" srcId="{BDC073C9-6C88-44F3-84DA-8AB77464F84A}" destId="{9BDE4217-B08A-4952-9B9B-9BDE9B1917E4}" srcOrd="0" destOrd="0" parTransId="{1DF2AC5D-570C-4E0C-A4E8-EBD01277699D}" sibTransId="{832BC513-6838-4114-A1B2-51EFFA043478}"/>
    <dgm:cxn modelId="{8299CAE2-E73C-4948-B578-D0E880D5962B}" type="presOf" srcId="{E5C182E6-A1C5-49F8-8716-3C690AA40B76}" destId="{3373342C-1EE1-4AD0-AFCB-F06C6433C887}" srcOrd="0" destOrd="0" presId="urn:microsoft.com/office/officeart/2005/8/layout/hierarchy2"/>
    <dgm:cxn modelId="{0A533FE6-0331-4771-B608-339E4A8912F6}" srcId="{C8B68020-C27C-49E1-B79E-E3247B69B1CE}" destId="{BDC073C9-6C88-44F3-84DA-8AB77464F84A}" srcOrd="0" destOrd="0" parTransId="{94719412-1207-452E-AE45-436C9F009969}" sibTransId="{E6522CC0-551E-4F69-BD94-D09411A964E9}"/>
    <dgm:cxn modelId="{E90EA8FE-A3DE-4850-B821-033F019068FF}" type="presOf" srcId="{3C6F5D5C-B35E-44C8-A90B-232B849A842D}" destId="{7DC93E0F-81E2-4B69-B16F-CC694F4CA885}" srcOrd="1" destOrd="0" presId="urn:microsoft.com/office/officeart/2005/8/layout/hierarchy2"/>
    <dgm:cxn modelId="{DC9B60A3-0F1D-4676-9043-6319E97ABDDF}" type="presParOf" srcId="{56EE40B8-0D9C-44E6-B83C-3B7C60364DE9}" destId="{3CA920EC-EB72-4570-9161-1B480B62B878}" srcOrd="0" destOrd="0" presId="urn:microsoft.com/office/officeart/2005/8/layout/hierarchy2"/>
    <dgm:cxn modelId="{6C347766-DEE1-45AA-BC18-CB7E1200D12C}" type="presParOf" srcId="{3CA920EC-EB72-4570-9161-1B480B62B878}" destId="{D7AC3432-6EEE-4DC2-8DB3-92A6287C5E2E}" srcOrd="0" destOrd="0" presId="urn:microsoft.com/office/officeart/2005/8/layout/hierarchy2"/>
    <dgm:cxn modelId="{ECFF5228-9FD8-4B6D-A372-7713BE1A2BE2}" type="presParOf" srcId="{3CA920EC-EB72-4570-9161-1B480B62B878}" destId="{04D987E0-A651-4412-9D8A-6EE7F2B3B125}" srcOrd="1" destOrd="0" presId="urn:microsoft.com/office/officeart/2005/8/layout/hierarchy2"/>
    <dgm:cxn modelId="{366DA41F-1250-4228-A0B5-7F6F2B84E168}" type="presParOf" srcId="{04D987E0-A651-4412-9D8A-6EE7F2B3B125}" destId="{03C3735E-F66E-4B34-BE80-45CD3006F197}" srcOrd="0" destOrd="0" presId="urn:microsoft.com/office/officeart/2005/8/layout/hierarchy2"/>
    <dgm:cxn modelId="{DED56CB4-6AEB-4845-81FA-11AA142A6A30}" type="presParOf" srcId="{03C3735E-F66E-4B34-BE80-45CD3006F197}" destId="{A84322F0-BDB1-4620-86C5-8915DC0E8C68}" srcOrd="0" destOrd="0" presId="urn:microsoft.com/office/officeart/2005/8/layout/hierarchy2"/>
    <dgm:cxn modelId="{41807A4F-7BCD-42E8-B09C-4AAD1BD29F60}" type="presParOf" srcId="{04D987E0-A651-4412-9D8A-6EE7F2B3B125}" destId="{2709BD87-2A1C-4A25-99CB-77219CB7EA03}" srcOrd="1" destOrd="0" presId="urn:microsoft.com/office/officeart/2005/8/layout/hierarchy2"/>
    <dgm:cxn modelId="{761193E0-C66F-4A5C-AD4B-60BD64690455}" type="presParOf" srcId="{2709BD87-2A1C-4A25-99CB-77219CB7EA03}" destId="{5833EAE0-860C-4E6F-B8B5-D7DEA35C3C66}" srcOrd="0" destOrd="0" presId="urn:microsoft.com/office/officeart/2005/8/layout/hierarchy2"/>
    <dgm:cxn modelId="{2C08E412-47E6-444D-990D-DB9A45AE4073}" type="presParOf" srcId="{2709BD87-2A1C-4A25-99CB-77219CB7EA03}" destId="{4C474401-37D4-4F6A-8AE0-49382B773600}" srcOrd="1" destOrd="0" presId="urn:microsoft.com/office/officeart/2005/8/layout/hierarchy2"/>
    <dgm:cxn modelId="{353AEBF6-20CA-49F4-A397-430EA9851018}" type="presParOf" srcId="{4C474401-37D4-4F6A-8AE0-49382B773600}" destId="{F13A20BC-06EC-468A-A0F8-364E2C3CE94C}" srcOrd="0" destOrd="0" presId="urn:microsoft.com/office/officeart/2005/8/layout/hierarchy2"/>
    <dgm:cxn modelId="{DAC3B3D1-D249-4C32-8B87-04143DB3AA95}" type="presParOf" srcId="{F13A20BC-06EC-468A-A0F8-364E2C3CE94C}" destId="{C22017DA-4BFC-4A7D-88D8-8AA71BBA907C}" srcOrd="0" destOrd="0" presId="urn:microsoft.com/office/officeart/2005/8/layout/hierarchy2"/>
    <dgm:cxn modelId="{EDBAC572-4C7E-4E4D-A30D-9CD3F32113BD}" type="presParOf" srcId="{4C474401-37D4-4F6A-8AE0-49382B773600}" destId="{1BD82B13-2F46-4452-B5AA-1C44E4FB6C8A}" srcOrd="1" destOrd="0" presId="urn:microsoft.com/office/officeart/2005/8/layout/hierarchy2"/>
    <dgm:cxn modelId="{5E63263E-7067-443A-BA8D-C6FB49377947}" type="presParOf" srcId="{1BD82B13-2F46-4452-B5AA-1C44E4FB6C8A}" destId="{A921AEF5-D66F-4C65-89DE-C8F1E89BAF53}" srcOrd="0" destOrd="0" presId="urn:microsoft.com/office/officeart/2005/8/layout/hierarchy2"/>
    <dgm:cxn modelId="{AD90AEF5-462C-4AFB-8F7A-95C7C1A89B4B}" type="presParOf" srcId="{1BD82B13-2F46-4452-B5AA-1C44E4FB6C8A}" destId="{4DA383F0-6070-40E1-8057-F35A7A59EC30}" srcOrd="1" destOrd="0" presId="urn:microsoft.com/office/officeart/2005/8/layout/hierarchy2"/>
    <dgm:cxn modelId="{07BA10AD-34A2-4B29-9A2A-66FEFF965FB4}" type="presParOf" srcId="{04D987E0-A651-4412-9D8A-6EE7F2B3B125}" destId="{71B53FC8-E1DC-4159-8F59-D8734FA3397D}" srcOrd="2" destOrd="0" presId="urn:microsoft.com/office/officeart/2005/8/layout/hierarchy2"/>
    <dgm:cxn modelId="{0E6D1192-1033-4B93-A4CD-AF85BAA8FA39}" type="presParOf" srcId="{71B53FC8-E1DC-4159-8F59-D8734FA3397D}" destId="{8CA3834A-3CD2-446F-A24D-1A93C6180559}" srcOrd="0" destOrd="0" presId="urn:microsoft.com/office/officeart/2005/8/layout/hierarchy2"/>
    <dgm:cxn modelId="{03F282FF-7B6A-484B-99CF-B9EC7E0EC29F}" type="presParOf" srcId="{04D987E0-A651-4412-9D8A-6EE7F2B3B125}" destId="{4646B11A-EDA8-4C6A-8D64-6791F1C07544}" srcOrd="3" destOrd="0" presId="urn:microsoft.com/office/officeart/2005/8/layout/hierarchy2"/>
    <dgm:cxn modelId="{C9E1F8CE-B4F8-4F26-966A-9B361B0EF7E6}" type="presParOf" srcId="{4646B11A-EDA8-4C6A-8D64-6791F1C07544}" destId="{E123193C-419C-47F4-8CE0-6F2635E467B8}" srcOrd="0" destOrd="0" presId="urn:microsoft.com/office/officeart/2005/8/layout/hierarchy2"/>
    <dgm:cxn modelId="{4AC2D3AE-EB15-419F-A607-37BADF6FFA69}" type="presParOf" srcId="{4646B11A-EDA8-4C6A-8D64-6791F1C07544}" destId="{4CF8C76A-C4E8-47C5-80DE-FE4347A9D0FD}" srcOrd="1" destOrd="0" presId="urn:microsoft.com/office/officeart/2005/8/layout/hierarchy2"/>
    <dgm:cxn modelId="{00417AA5-8194-4D3D-BD1A-4FDA1D130171}" type="presParOf" srcId="{4CF8C76A-C4E8-47C5-80DE-FE4347A9D0FD}" destId="{F697AEF0-51A4-4F6B-BAE5-1BCA1D8C71BE}" srcOrd="0" destOrd="0" presId="urn:microsoft.com/office/officeart/2005/8/layout/hierarchy2"/>
    <dgm:cxn modelId="{D60E0213-6D18-4F56-8FD0-501B0977D5F3}" type="presParOf" srcId="{F697AEF0-51A4-4F6B-BAE5-1BCA1D8C71BE}" destId="{E13A2643-85CE-4CE8-9971-B9E863AC0D14}" srcOrd="0" destOrd="0" presId="urn:microsoft.com/office/officeart/2005/8/layout/hierarchy2"/>
    <dgm:cxn modelId="{4CC782FE-EA93-4A7B-B86C-CA60415F234A}" type="presParOf" srcId="{4CF8C76A-C4E8-47C5-80DE-FE4347A9D0FD}" destId="{300813BD-E3FE-4B63-B659-16DD424746A2}" srcOrd="1" destOrd="0" presId="urn:microsoft.com/office/officeart/2005/8/layout/hierarchy2"/>
    <dgm:cxn modelId="{22995D90-04F3-4D25-A242-279C04BE6B0C}" type="presParOf" srcId="{300813BD-E3FE-4B63-B659-16DD424746A2}" destId="{A57B2D0E-85F8-44D9-9206-1571C8B75909}" srcOrd="0" destOrd="0" presId="urn:microsoft.com/office/officeart/2005/8/layout/hierarchy2"/>
    <dgm:cxn modelId="{D5C69A45-AB0E-468E-BE05-35438F1D1259}" type="presParOf" srcId="{300813BD-E3FE-4B63-B659-16DD424746A2}" destId="{521A051A-5C80-4C06-9F65-380F12970185}" srcOrd="1" destOrd="0" presId="urn:microsoft.com/office/officeart/2005/8/layout/hierarchy2"/>
    <dgm:cxn modelId="{07697C66-B903-4EC0-9419-96B0972AC834}" type="presParOf" srcId="{04D987E0-A651-4412-9D8A-6EE7F2B3B125}" destId="{D07D84E5-4938-40D3-A7E1-6EE493FCD234}" srcOrd="4" destOrd="0" presId="urn:microsoft.com/office/officeart/2005/8/layout/hierarchy2"/>
    <dgm:cxn modelId="{4347FA41-8D28-437A-9CB9-E486F11A8D51}" type="presParOf" srcId="{D07D84E5-4938-40D3-A7E1-6EE493FCD234}" destId="{4ABD74D5-3282-4894-B4CC-32D8C44A4D8E}" srcOrd="0" destOrd="0" presId="urn:microsoft.com/office/officeart/2005/8/layout/hierarchy2"/>
    <dgm:cxn modelId="{04384987-4B22-4396-9EE7-F357E616C5A0}" type="presParOf" srcId="{04D987E0-A651-4412-9D8A-6EE7F2B3B125}" destId="{3B5C5AD1-5716-4AAA-ADCE-3460AAB79744}" srcOrd="5" destOrd="0" presId="urn:microsoft.com/office/officeart/2005/8/layout/hierarchy2"/>
    <dgm:cxn modelId="{5C334853-6098-4CE0-BD1E-EFFB4CC9E3A4}" type="presParOf" srcId="{3B5C5AD1-5716-4AAA-ADCE-3460AAB79744}" destId="{3373342C-1EE1-4AD0-AFCB-F06C6433C887}" srcOrd="0" destOrd="0" presId="urn:microsoft.com/office/officeart/2005/8/layout/hierarchy2"/>
    <dgm:cxn modelId="{40AC8FF8-8B01-4A2D-AF3F-6977002BC612}" type="presParOf" srcId="{3B5C5AD1-5716-4AAA-ADCE-3460AAB79744}" destId="{E8542262-B34E-47DC-966D-E02B9763912F}" srcOrd="1" destOrd="0" presId="urn:microsoft.com/office/officeart/2005/8/layout/hierarchy2"/>
    <dgm:cxn modelId="{B9894D23-D02F-4BA0-B29B-EBECAC3D46F1}" type="presParOf" srcId="{E8542262-B34E-47DC-966D-E02B9763912F}" destId="{2287ACDA-4911-4B48-8845-A65A4E04FF2C}" srcOrd="0" destOrd="0" presId="urn:microsoft.com/office/officeart/2005/8/layout/hierarchy2"/>
    <dgm:cxn modelId="{BC795FA3-B224-4AD6-8944-186C0C50B90A}" type="presParOf" srcId="{2287ACDA-4911-4B48-8845-A65A4E04FF2C}" destId="{7DC93E0F-81E2-4B69-B16F-CC694F4CA885}" srcOrd="0" destOrd="0" presId="urn:microsoft.com/office/officeart/2005/8/layout/hierarchy2"/>
    <dgm:cxn modelId="{729522ED-B0A1-4484-B17D-B37BFB454849}" type="presParOf" srcId="{E8542262-B34E-47DC-966D-E02B9763912F}" destId="{857C0FB2-9455-4C49-8659-60D0A0E32B67}" srcOrd="1" destOrd="0" presId="urn:microsoft.com/office/officeart/2005/8/layout/hierarchy2"/>
    <dgm:cxn modelId="{6E009F6F-03C2-4646-A3C9-35884EBD24E2}" type="presParOf" srcId="{857C0FB2-9455-4C49-8659-60D0A0E32B67}" destId="{3AF3345E-E15B-41D0-994F-C06C9BA36C85}" srcOrd="0" destOrd="0" presId="urn:microsoft.com/office/officeart/2005/8/layout/hierarchy2"/>
    <dgm:cxn modelId="{3AFE5534-A53B-4B5C-B1C9-4B8DD36EAAE8}" type="presParOf" srcId="{857C0FB2-9455-4C49-8659-60D0A0E32B67}" destId="{7701C6BD-F363-4209-99C4-44613672DA10}"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3CBEBE-12FD-4A62-811A-B8CEF5A1B2A4}"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218AE26-4005-4D99-9AD1-BB67837182D2}">
      <dgm:prSet phldrT="[Texto]" phldr="0"/>
      <dgm:spPr/>
      <dgm:t>
        <a:bodyPr/>
        <a:lstStyle/>
        <a:p>
          <a:pPr rtl="0"/>
          <a:r>
            <a:rPr lang="es-CO" dirty="0">
              <a:solidFill>
                <a:srgbClr val="203864"/>
              </a:solidFill>
              <a:latin typeface="Calibri"/>
              <a:ea typeface="Calibri"/>
              <a:cs typeface="Calibri"/>
            </a:rPr>
            <a:t>Guía práctica de licencias de uso para docentes</a:t>
          </a:r>
          <a:endParaRPr lang="es-ES" dirty="0"/>
        </a:p>
      </dgm:t>
    </dgm:pt>
    <dgm:pt modelId="{B9120495-D6C8-48DF-BDCC-E7585A687E46}" type="parTrans" cxnId="{E9FD2D7E-2199-4B47-9039-840E7059777D}">
      <dgm:prSet/>
      <dgm:spPr/>
      <dgm:t>
        <a:bodyPr/>
        <a:lstStyle/>
        <a:p>
          <a:endParaRPr lang="es-CO"/>
        </a:p>
      </dgm:t>
    </dgm:pt>
    <dgm:pt modelId="{5B5659C1-1F6C-4BF5-B1E6-6CFE6C194E75}" type="sibTrans" cxnId="{E9FD2D7E-2199-4B47-9039-840E7059777D}">
      <dgm:prSet/>
      <dgm:spPr/>
      <dgm:t>
        <a:bodyPr/>
        <a:lstStyle/>
        <a:p>
          <a:endParaRPr lang="es-ES"/>
        </a:p>
      </dgm:t>
    </dgm:pt>
    <dgm:pt modelId="{0F200810-89AC-4253-A421-295E87BA9F54}">
      <dgm:prSet phldrT="[Texto]" phldr="0"/>
      <dgm:spPr/>
      <dgm:t>
        <a:bodyPr/>
        <a:lstStyle/>
        <a:p>
          <a:pPr rtl="0"/>
          <a:r>
            <a:rPr lang="es-CO" dirty="0">
              <a:solidFill>
                <a:srgbClr val="203864"/>
              </a:solidFill>
              <a:latin typeface="Calibri"/>
              <a:ea typeface="Calibri"/>
              <a:cs typeface="Calibri"/>
            </a:rPr>
            <a:t>Explica límites y excepciones para fines educativos</a:t>
          </a:r>
          <a:endParaRPr lang="es-ES" dirty="0"/>
        </a:p>
      </dgm:t>
    </dgm:pt>
    <dgm:pt modelId="{2E0E033C-D687-47C4-9F87-092543016294}" type="parTrans" cxnId="{7FC17163-7115-4419-B30F-8DB757164F6E}">
      <dgm:prSet/>
      <dgm:spPr/>
      <dgm:t>
        <a:bodyPr/>
        <a:lstStyle/>
        <a:p>
          <a:endParaRPr lang="es-CO"/>
        </a:p>
      </dgm:t>
    </dgm:pt>
    <dgm:pt modelId="{1A57CDD7-ED65-4987-9638-E2F2F27862ED}" type="sibTrans" cxnId="{7FC17163-7115-4419-B30F-8DB757164F6E}">
      <dgm:prSet/>
      <dgm:spPr/>
      <dgm:t>
        <a:bodyPr/>
        <a:lstStyle/>
        <a:p>
          <a:endParaRPr lang="es-ES"/>
        </a:p>
      </dgm:t>
    </dgm:pt>
    <dgm:pt modelId="{6D1CD48D-087F-4543-BC56-4B35C2EDCF32}">
      <dgm:prSet phldrT="[Texto]" phldr="0"/>
      <dgm:spPr/>
      <dgm:t>
        <a:bodyPr/>
        <a:lstStyle/>
        <a:p>
          <a:pPr rtl="0"/>
          <a:r>
            <a:rPr lang="es-ES" dirty="0">
              <a:latin typeface="Calibri Light" panose="020F0302020204030204"/>
            </a:rPr>
            <a:t>Consulta: </a:t>
          </a:r>
          <a:r>
            <a:rPr lang="es-CO" dirty="0">
              <a:latin typeface="Aptos"/>
              <a:hlinkClick xmlns:r="http://schemas.openxmlformats.org/officeDocument/2006/relationships" r:id="rId1"/>
            </a:rPr>
            <a:t>https://cdr.com.co/universidades-espanolas-reconocen-pagos-por-derechos-de-autor/</a:t>
          </a:r>
        </a:p>
      </dgm:t>
    </dgm:pt>
    <dgm:pt modelId="{3D6D58A1-4E39-471C-BBCB-548743456113}" type="parTrans" cxnId="{A2E2D5F6-33FA-4B95-B193-96D1B16C0C35}">
      <dgm:prSet/>
      <dgm:spPr/>
      <dgm:t>
        <a:bodyPr/>
        <a:lstStyle/>
        <a:p>
          <a:endParaRPr lang="es-CO"/>
        </a:p>
      </dgm:t>
    </dgm:pt>
    <dgm:pt modelId="{6784CD12-06FC-41C1-BCBE-47EE34BFD8BD}" type="sibTrans" cxnId="{A2E2D5F6-33FA-4B95-B193-96D1B16C0C35}">
      <dgm:prSet/>
      <dgm:spPr/>
      <dgm:t>
        <a:bodyPr/>
        <a:lstStyle/>
        <a:p>
          <a:endParaRPr lang="es-CO"/>
        </a:p>
      </dgm:t>
    </dgm:pt>
    <dgm:pt modelId="{500C1828-05F1-4C7E-8C6E-6255966D441A}" type="pres">
      <dgm:prSet presAssocID="{A73CBEBE-12FD-4A62-811A-B8CEF5A1B2A4}" presName="linearFlow" presStyleCnt="0">
        <dgm:presLayoutVars>
          <dgm:dir/>
          <dgm:resizeHandles val="exact"/>
        </dgm:presLayoutVars>
      </dgm:prSet>
      <dgm:spPr/>
    </dgm:pt>
    <dgm:pt modelId="{A3436A75-3180-42BF-A9F0-058A5CE9F055}" type="pres">
      <dgm:prSet presAssocID="{3218AE26-4005-4D99-9AD1-BB67837182D2}" presName="node" presStyleLbl="node1" presStyleIdx="0" presStyleCnt="3">
        <dgm:presLayoutVars>
          <dgm:bulletEnabled val="1"/>
        </dgm:presLayoutVars>
      </dgm:prSet>
      <dgm:spPr/>
    </dgm:pt>
    <dgm:pt modelId="{1AF650DA-5168-40A4-BB5B-2A085503A403}" type="pres">
      <dgm:prSet presAssocID="{5B5659C1-1F6C-4BF5-B1E6-6CFE6C194E75}" presName="spacerL" presStyleCnt="0"/>
      <dgm:spPr/>
    </dgm:pt>
    <dgm:pt modelId="{6C8286BA-BD67-4F2A-9421-44ED434F5D37}" type="pres">
      <dgm:prSet presAssocID="{5B5659C1-1F6C-4BF5-B1E6-6CFE6C194E75}" presName="sibTrans" presStyleLbl="sibTrans2D1" presStyleIdx="0" presStyleCnt="2"/>
      <dgm:spPr/>
    </dgm:pt>
    <dgm:pt modelId="{445AB496-01D3-41D9-88C6-43133B7AD887}" type="pres">
      <dgm:prSet presAssocID="{5B5659C1-1F6C-4BF5-B1E6-6CFE6C194E75}" presName="spacerR" presStyleCnt="0"/>
      <dgm:spPr/>
    </dgm:pt>
    <dgm:pt modelId="{C7236209-E644-474F-9DA1-611AB9598F28}" type="pres">
      <dgm:prSet presAssocID="{0F200810-89AC-4253-A421-295E87BA9F54}" presName="node" presStyleLbl="node1" presStyleIdx="1" presStyleCnt="3">
        <dgm:presLayoutVars>
          <dgm:bulletEnabled val="1"/>
        </dgm:presLayoutVars>
      </dgm:prSet>
      <dgm:spPr/>
    </dgm:pt>
    <dgm:pt modelId="{B299B32A-D1EE-497A-BFC4-9E6E9E265962}" type="pres">
      <dgm:prSet presAssocID="{1A57CDD7-ED65-4987-9638-E2F2F27862ED}" presName="spacerL" presStyleCnt="0"/>
      <dgm:spPr/>
    </dgm:pt>
    <dgm:pt modelId="{7B303661-CB95-4C85-83F4-3547613FAB71}" type="pres">
      <dgm:prSet presAssocID="{1A57CDD7-ED65-4987-9638-E2F2F27862ED}" presName="sibTrans" presStyleLbl="sibTrans2D1" presStyleIdx="1" presStyleCnt="2"/>
      <dgm:spPr/>
    </dgm:pt>
    <dgm:pt modelId="{0666BAFB-7805-4CA7-BADE-6C9DCA88C0AF}" type="pres">
      <dgm:prSet presAssocID="{1A57CDD7-ED65-4987-9638-E2F2F27862ED}" presName="spacerR" presStyleCnt="0"/>
      <dgm:spPr/>
    </dgm:pt>
    <dgm:pt modelId="{CEBC5B6C-3BEE-44B1-A0EB-1B6BEAB341BF}" type="pres">
      <dgm:prSet presAssocID="{6D1CD48D-087F-4543-BC56-4B35C2EDCF32}" presName="node" presStyleLbl="node1" presStyleIdx="2" presStyleCnt="3">
        <dgm:presLayoutVars>
          <dgm:bulletEnabled val="1"/>
        </dgm:presLayoutVars>
      </dgm:prSet>
      <dgm:spPr/>
    </dgm:pt>
  </dgm:ptLst>
  <dgm:cxnLst>
    <dgm:cxn modelId="{77103A42-2D6E-480C-BEE7-EA80CE0A0057}" type="presOf" srcId="{3218AE26-4005-4D99-9AD1-BB67837182D2}" destId="{A3436A75-3180-42BF-A9F0-058A5CE9F055}" srcOrd="0" destOrd="0" presId="urn:microsoft.com/office/officeart/2005/8/layout/equation1"/>
    <dgm:cxn modelId="{EDEC4362-7BC3-49BF-BFD9-A80827F3631F}" type="presOf" srcId="{A73CBEBE-12FD-4A62-811A-B8CEF5A1B2A4}" destId="{500C1828-05F1-4C7E-8C6E-6255966D441A}" srcOrd="0" destOrd="0" presId="urn:microsoft.com/office/officeart/2005/8/layout/equation1"/>
    <dgm:cxn modelId="{7FC17163-7115-4419-B30F-8DB757164F6E}" srcId="{A73CBEBE-12FD-4A62-811A-B8CEF5A1B2A4}" destId="{0F200810-89AC-4253-A421-295E87BA9F54}" srcOrd="1" destOrd="0" parTransId="{2E0E033C-D687-47C4-9F87-092543016294}" sibTransId="{1A57CDD7-ED65-4987-9638-E2F2F27862ED}"/>
    <dgm:cxn modelId="{E1F4DE44-D157-45EA-946C-7F3452307869}" type="presOf" srcId="{0F200810-89AC-4253-A421-295E87BA9F54}" destId="{C7236209-E644-474F-9DA1-611AB9598F28}" srcOrd="0" destOrd="0" presId="urn:microsoft.com/office/officeart/2005/8/layout/equation1"/>
    <dgm:cxn modelId="{028A6D70-048F-4DFB-AC9E-53AF992DA8D0}" type="presOf" srcId="{1A57CDD7-ED65-4987-9638-E2F2F27862ED}" destId="{7B303661-CB95-4C85-83F4-3547613FAB71}" srcOrd="0" destOrd="0" presId="urn:microsoft.com/office/officeart/2005/8/layout/equation1"/>
    <dgm:cxn modelId="{E9FD2D7E-2199-4B47-9039-840E7059777D}" srcId="{A73CBEBE-12FD-4A62-811A-B8CEF5A1B2A4}" destId="{3218AE26-4005-4D99-9AD1-BB67837182D2}" srcOrd="0" destOrd="0" parTransId="{B9120495-D6C8-48DF-BDCC-E7585A687E46}" sibTransId="{5B5659C1-1F6C-4BF5-B1E6-6CFE6C194E75}"/>
    <dgm:cxn modelId="{6FF1C99E-F97B-4DC8-9C4E-A7BF25C5C5D5}" type="presOf" srcId="{6D1CD48D-087F-4543-BC56-4B35C2EDCF32}" destId="{CEBC5B6C-3BEE-44B1-A0EB-1B6BEAB341BF}" srcOrd="0" destOrd="0" presId="urn:microsoft.com/office/officeart/2005/8/layout/equation1"/>
    <dgm:cxn modelId="{CA0FC5E0-BA39-40DC-8B26-497A431EE69C}" type="presOf" srcId="{5B5659C1-1F6C-4BF5-B1E6-6CFE6C194E75}" destId="{6C8286BA-BD67-4F2A-9421-44ED434F5D37}" srcOrd="0" destOrd="0" presId="urn:microsoft.com/office/officeart/2005/8/layout/equation1"/>
    <dgm:cxn modelId="{A2E2D5F6-33FA-4B95-B193-96D1B16C0C35}" srcId="{A73CBEBE-12FD-4A62-811A-B8CEF5A1B2A4}" destId="{6D1CD48D-087F-4543-BC56-4B35C2EDCF32}" srcOrd="2" destOrd="0" parTransId="{3D6D58A1-4E39-471C-BBCB-548743456113}" sibTransId="{6784CD12-06FC-41C1-BCBE-47EE34BFD8BD}"/>
    <dgm:cxn modelId="{7220C05E-8B76-4ACA-9E6C-CA2BFC72C60D}" type="presParOf" srcId="{500C1828-05F1-4C7E-8C6E-6255966D441A}" destId="{A3436A75-3180-42BF-A9F0-058A5CE9F055}" srcOrd="0" destOrd="0" presId="urn:microsoft.com/office/officeart/2005/8/layout/equation1"/>
    <dgm:cxn modelId="{F56360F5-7288-4E93-AAEA-701EF6CDC716}" type="presParOf" srcId="{500C1828-05F1-4C7E-8C6E-6255966D441A}" destId="{1AF650DA-5168-40A4-BB5B-2A085503A403}" srcOrd="1" destOrd="0" presId="urn:microsoft.com/office/officeart/2005/8/layout/equation1"/>
    <dgm:cxn modelId="{B22DFA9B-8ED6-493F-9106-A6DDA5F1636A}" type="presParOf" srcId="{500C1828-05F1-4C7E-8C6E-6255966D441A}" destId="{6C8286BA-BD67-4F2A-9421-44ED434F5D37}" srcOrd="2" destOrd="0" presId="urn:microsoft.com/office/officeart/2005/8/layout/equation1"/>
    <dgm:cxn modelId="{C96BC683-30BC-4B41-A659-C262E92C0C8F}" type="presParOf" srcId="{500C1828-05F1-4C7E-8C6E-6255966D441A}" destId="{445AB496-01D3-41D9-88C6-43133B7AD887}" srcOrd="3" destOrd="0" presId="urn:microsoft.com/office/officeart/2005/8/layout/equation1"/>
    <dgm:cxn modelId="{DB0D84E5-8856-45E4-B670-5E48873B6250}" type="presParOf" srcId="{500C1828-05F1-4C7E-8C6E-6255966D441A}" destId="{C7236209-E644-474F-9DA1-611AB9598F28}" srcOrd="4" destOrd="0" presId="urn:microsoft.com/office/officeart/2005/8/layout/equation1"/>
    <dgm:cxn modelId="{6115E971-8147-4710-84A6-D58B454E7B0B}" type="presParOf" srcId="{500C1828-05F1-4C7E-8C6E-6255966D441A}" destId="{B299B32A-D1EE-497A-BFC4-9E6E9E265962}" srcOrd="5" destOrd="0" presId="urn:microsoft.com/office/officeart/2005/8/layout/equation1"/>
    <dgm:cxn modelId="{5B7417B0-F6A8-4D0D-9320-4399C202FA31}" type="presParOf" srcId="{500C1828-05F1-4C7E-8C6E-6255966D441A}" destId="{7B303661-CB95-4C85-83F4-3547613FAB71}" srcOrd="6" destOrd="0" presId="urn:microsoft.com/office/officeart/2005/8/layout/equation1"/>
    <dgm:cxn modelId="{EEBF9426-92A3-4E88-8F0D-D51DEAAC79CC}" type="presParOf" srcId="{500C1828-05F1-4C7E-8C6E-6255966D441A}" destId="{0666BAFB-7805-4CA7-BADE-6C9DCA88C0AF}" srcOrd="7" destOrd="0" presId="urn:microsoft.com/office/officeart/2005/8/layout/equation1"/>
    <dgm:cxn modelId="{DAC4CD68-A4B1-4350-9101-D11525737F2A}" type="presParOf" srcId="{500C1828-05F1-4C7E-8C6E-6255966D441A}" destId="{CEBC5B6C-3BEE-44B1-A0EB-1B6BEAB341BF}"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3CBEBE-12FD-4A62-811A-B8CEF5A1B2A4}"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218AE26-4005-4D99-9AD1-BB67837182D2}">
      <dgm:prSet phldrT="[Texto]" phldr="0"/>
      <dgm:spPr/>
      <dgm:t>
        <a:bodyPr/>
        <a:lstStyle/>
        <a:p>
          <a:pPr rtl="0"/>
          <a:r>
            <a:rPr lang="es-CO" b="1" dirty="0">
              <a:solidFill>
                <a:srgbClr val="203864"/>
              </a:solidFill>
              <a:latin typeface="Calibri"/>
              <a:ea typeface="Calibri"/>
              <a:cs typeface="Calibri"/>
            </a:rPr>
            <a:t>Política de derechos de autor de la UNAD </a:t>
          </a:r>
          <a:endParaRPr lang="es-ES" dirty="0"/>
        </a:p>
      </dgm:t>
    </dgm:pt>
    <dgm:pt modelId="{B9120495-D6C8-48DF-BDCC-E7585A687E46}" type="parTrans" cxnId="{E9FD2D7E-2199-4B47-9039-840E7059777D}">
      <dgm:prSet/>
      <dgm:spPr/>
    </dgm:pt>
    <dgm:pt modelId="{5B5659C1-1F6C-4BF5-B1E6-6CFE6C194E75}" type="sibTrans" cxnId="{E9FD2D7E-2199-4B47-9039-840E7059777D}">
      <dgm:prSet/>
      <dgm:spPr/>
      <dgm:t>
        <a:bodyPr/>
        <a:lstStyle/>
        <a:p>
          <a:endParaRPr lang="es-ES"/>
        </a:p>
      </dgm:t>
    </dgm:pt>
    <dgm:pt modelId="{0F200810-89AC-4253-A421-295E87BA9F54}">
      <dgm:prSet phldrT="[Texto]" phldr="0"/>
      <dgm:spPr/>
      <dgm:t>
        <a:bodyPr/>
        <a:lstStyle/>
        <a:p>
          <a:r>
            <a:rPr lang="es-CO" dirty="0">
              <a:solidFill>
                <a:srgbClr val="203864"/>
              </a:solidFill>
              <a:latin typeface="Calibri"/>
              <a:ea typeface="Calibri"/>
              <a:cs typeface="Calibri"/>
            </a:rPr>
            <a:t>Incluye pautas para el uso de contenidos protegidos en actividades</a:t>
          </a:r>
          <a:endParaRPr lang="es-ES" dirty="0"/>
        </a:p>
      </dgm:t>
    </dgm:pt>
    <dgm:pt modelId="{2E0E033C-D687-47C4-9F87-092543016294}" type="parTrans" cxnId="{7FC17163-7115-4419-B30F-8DB757164F6E}">
      <dgm:prSet/>
      <dgm:spPr/>
    </dgm:pt>
    <dgm:pt modelId="{1A57CDD7-ED65-4987-9638-E2F2F27862ED}" type="sibTrans" cxnId="{7FC17163-7115-4419-B30F-8DB757164F6E}">
      <dgm:prSet/>
      <dgm:spPr/>
      <dgm:t>
        <a:bodyPr/>
        <a:lstStyle/>
        <a:p>
          <a:endParaRPr lang="es-ES"/>
        </a:p>
      </dgm:t>
    </dgm:pt>
    <dgm:pt modelId="{6D1CD48D-087F-4543-BC56-4B35C2EDCF32}">
      <dgm:prSet phldrT="[Texto]" phldr="0"/>
      <dgm:spPr/>
      <dgm:t>
        <a:bodyPr/>
        <a:lstStyle/>
        <a:p>
          <a:pPr rtl="0"/>
          <a:r>
            <a:rPr lang="es-ES" dirty="0">
              <a:latin typeface="Calibri Light" panose="020F0302020204030204"/>
            </a:rPr>
            <a:t>Consulta: </a:t>
          </a:r>
          <a:r>
            <a:rPr lang="es-CO" dirty="0">
              <a:latin typeface="Aptos"/>
              <a:hlinkClick xmlns:r="http://schemas.openxmlformats.org/officeDocument/2006/relationships" r:id="rId1"/>
            </a:rPr>
            <a:t>https://vde.uniandes.edu.co/images/cartaRector/junio-2019/images/acuerdos/Acuerdo406/Guia-de-Propiedad-Intelectual.pdf</a:t>
          </a:r>
        </a:p>
      </dgm:t>
    </dgm:pt>
    <dgm:pt modelId="{3D6D58A1-4E39-471C-BBCB-548743456113}" type="parTrans" cxnId="{A2E2D5F6-33FA-4B95-B193-96D1B16C0C35}">
      <dgm:prSet/>
      <dgm:spPr/>
    </dgm:pt>
    <dgm:pt modelId="{6784CD12-06FC-41C1-BCBE-47EE34BFD8BD}" type="sibTrans" cxnId="{A2E2D5F6-33FA-4B95-B193-96D1B16C0C35}">
      <dgm:prSet/>
      <dgm:spPr/>
    </dgm:pt>
    <dgm:pt modelId="{500C1828-05F1-4C7E-8C6E-6255966D441A}" type="pres">
      <dgm:prSet presAssocID="{A73CBEBE-12FD-4A62-811A-B8CEF5A1B2A4}" presName="linearFlow" presStyleCnt="0">
        <dgm:presLayoutVars>
          <dgm:dir/>
          <dgm:resizeHandles val="exact"/>
        </dgm:presLayoutVars>
      </dgm:prSet>
      <dgm:spPr/>
    </dgm:pt>
    <dgm:pt modelId="{A3436A75-3180-42BF-A9F0-058A5CE9F055}" type="pres">
      <dgm:prSet presAssocID="{3218AE26-4005-4D99-9AD1-BB67837182D2}" presName="node" presStyleLbl="node1" presStyleIdx="0" presStyleCnt="3">
        <dgm:presLayoutVars>
          <dgm:bulletEnabled val="1"/>
        </dgm:presLayoutVars>
      </dgm:prSet>
      <dgm:spPr/>
    </dgm:pt>
    <dgm:pt modelId="{1AF650DA-5168-40A4-BB5B-2A085503A403}" type="pres">
      <dgm:prSet presAssocID="{5B5659C1-1F6C-4BF5-B1E6-6CFE6C194E75}" presName="spacerL" presStyleCnt="0"/>
      <dgm:spPr/>
    </dgm:pt>
    <dgm:pt modelId="{6C8286BA-BD67-4F2A-9421-44ED434F5D37}" type="pres">
      <dgm:prSet presAssocID="{5B5659C1-1F6C-4BF5-B1E6-6CFE6C194E75}" presName="sibTrans" presStyleLbl="sibTrans2D1" presStyleIdx="0" presStyleCnt="2"/>
      <dgm:spPr/>
    </dgm:pt>
    <dgm:pt modelId="{445AB496-01D3-41D9-88C6-43133B7AD887}" type="pres">
      <dgm:prSet presAssocID="{5B5659C1-1F6C-4BF5-B1E6-6CFE6C194E75}" presName="spacerR" presStyleCnt="0"/>
      <dgm:spPr/>
    </dgm:pt>
    <dgm:pt modelId="{C7236209-E644-474F-9DA1-611AB9598F28}" type="pres">
      <dgm:prSet presAssocID="{0F200810-89AC-4253-A421-295E87BA9F54}" presName="node" presStyleLbl="node1" presStyleIdx="1" presStyleCnt="3">
        <dgm:presLayoutVars>
          <dgm:bulletEnabled val="1"/>
        </dgm:presLayoutVars>
      </dgm:prSet>
      <dgm:spPr/>
    </dgm:pt>
    <dgm:pt modelId="{B299B32A-D1EE-497A-BFC4-9E6E9E265962}" type="pres">
      <dgm:prSet presAssocID="{1A57CDD7-ED65-4987-9638-E2F2F27862ED}" presName="spacerL" presStyleCnt="0"/>
      <dgm:spPr/>
    </dgm:pt>
    <dgm:pt modelId="{7B303661-CB95-4C85-83F4-3547613FAB71}" type="pres">
      <dgm:prSet presAssocID="{1A57CDD7-ED65-4987-9638-E2F2F27862ED}" presName="sibTrans" presStyleLbl="sibTrans2D1" presStyleIdx="1" presStyleCnt="2"/>
      <dgm:spPr/>
    </dgm:pt>
    <dgm:pt modelId="{0666BAFB-7805-4CA7-BADE-6C9DCA88C0AF}" type="pres">
      <dgm:prSet presAssocID="{1A57CDD7-ED65-4987-9638-E2F2F27862ED}" presName="spacerR" presStyleCnt="0"/>
      <dgm:spPr/>
    </dgm:pt>
    <dgm:pt modelId="{CEBC5B6C-3BEE-44B1-A0EB-1B6BEAB341BF}" type="pres">
      <dgm:prSet presAssocID="{6D1CD48D-087F-4543-BC56-4B35C2EDCF32}" presName="node" presStyleLbl="node1" presStyleIdx="2" presStyleCnt="3">
        <dgm:presLayoutVars>
          <dgm:bulletEnabled val="1"/>
        </dgm:presLayoutVars>
      </dgm:prSet>
      <dgm:spPr/>
    </dgm:pt>
  </dgm:ptLst>
  <dgm:cxnLst>
    <dgm:cxn modelId="{77103A42-2D6E-480C-BEE7-EA80CE0A0057}" type="presOf" srcId="{3218AE26-4005-4D99-9AD1-BB67837182D2}" destId="{A3436A75-3180-42BF-A9F0-058A5CE9F055}" srcOrd="0" destOrd="0" presId="urn:microsoft.com/office/officeart/2005/8/layout/equation1"/>
    <dgm:cxn modelId="{EDEC4362-7BC3-49BF-BFD9-A80827F3631F}" type="presOf" srcId="{A73CBEBE-12FD-4A62-811A-B8CEF5A1B2A4}" destId="{500C1828-05F1-4C7E-8C6E-6255966D441A}" srcOrd="0" destOrd="0" presId="urn:microsoft.com/office/officeart/2005/8/layout/equation1"/>
    <dgm:cxn modelId="{7FC17163-7115-4419-B30F-8DB757164F6E}" srcId="{A73CBEBE-12FD-4A62-811A-B8CEF5A1B2A4}" destId="{0F200810-89AC-4253-A421-295E87BA9F54}" srcOrd="1" destOrd="0" parTransId="{2E0E033C-D687-47C4-9F87-092543016294}" sibTransId="{1A57CDD7-ED65-4987-9638-E2F2F27862ED}"/>
    <dgm:cxn modelId="{E1F4DE44-D157-45EA-946C-7F3452307869}" type="presOf" srcId="{0F200810-89AC-4253-A421-295E87BA9F54}" destId="{C7236209-E644-474F-9DA1-611AB9598F28}" srcOrd="0" destOrd="0" presId="urn:microsoft.com/office/officeart/2005/8/layout/equation1"/>
    <dgm:cxn modelId="{028A6D70-048F-4DFB-AC9E-53AF992DA8D0}" type="presOf" srcId="{1A57CDD7-ED65-4987-9638-E2F2F27862ED}" destId="{7B303661-CB95-4C85-83F4-3547613FAB71}" srcOrd="0" destOrd="0" presId="urn:microsoft.com/office/officeart/2005/8/layout/equation1"/>
    <dgm:cxn modelId="{E9FD2D7E-2199-4B47-9039-840E7059777D}" srcId="{A73CBEBE-12FD-4A62-811A-B8CEF5A1B2A4}" destId="{3218AE26-4005-4D99-9AD1-BB67837182D2}" srcOrd="0" destOrd="0" parTransId="{B9120495-D6C8-48DF-BDCC-E7585A687E46}" sibTransId="{5B5659C1-1F6C-4BF5-B1E6-6CFE6C194E75}"/>
    <dgm:cxn modelId="{6FF1C99E-F97B-4DC8-9C4E-A7BF25C5C5D5}" type="presOf" srcId="{6D1CD48D-087F-4543-BC56-4B35C2EDCF32}" destId="{CEBC5B6C-3BEE-44B1-A0EB-1B6BEAB341BF}" srcOrd="0" destOrd="0" presId="urn:microsoft.com/office/officeart/2005/8/layout/equation1"/>
    <dgm:cxn modelId="{CA0FC5E0-BA39-40DC-8B26-497A431EE69C}" type="presOf" srcId="{5B5659C1-1F6C-4BF5-B1E6-6CFE6C194E75}" destId="{6C8286BA-BD67-4F2A-9421-44ED434F5D37}" srcOrd="0" destOrd="0" presId="urn:microsoft.com/office/officeart/2005/8/layout/equation1"/>
    <dgm:cxn modelId="{A2E2D5F6-33FA-4B95-B193-96D1B16C0C35}" srcId="{A73CBEBE-12FD-4A62-811A-B8CEF5A1B2A4}" destId="{6D1CD48D-087F-4543-BC56-4B35C2EDCF32}" srcOrd="2" destOrd="0" parTransId="{3D6D58A1-4E39-471C-BBCB-548743456113}" sibTransId="{6784CD12-06FC-41C1-BCBE-47EE34BFD8BD}"/>
    <dgm:cxn modelId="{7220C05E-8B76-4ACA-9E6C-CA2BFC72C60D}" type="presParOf" srcId="{500C1828-05F1-4C7E-8C6E-6255966D441A}" destId="{A3436A75-3180-42BF-A9F0-058A5CE9F055}" srcOrd="0" destOrd="0" presId="urn:microsoft.com/office/officeart/2005/8/layout/equation1"/>
    <dgm:cxn modelId="{F56360F5-7288-4E93-AAEA-701EF6CDC716}" type="presParOf" srcId="{500C1828-05F1-4C7E-8C6E-6255966D441A}" destId="{1AF650DA-5168-40A4-BB5B-2A085503A403}" srcOrd="1" destOrd="0" presId="urn:microsoft.com/office/officeart/2005/8/layout/equation1"/>
    <dgm:cxn modelId="{B22DFA9B-8ED6-493F-9106-A6DDA5F1636A}" type="presParOf" srcId="{500C1828-05F1-4C7E-8C6E-6255966D441A}" destId="{6C8286BA-BD67-4F2A-9421-44ED434F5D37}" srcOrd="2" destOrd="0" presId="urn:microsoft.com/office/officeart/2005/8/layout/equation1"/>
    <dgm:cxn modelId="{C96BC683-30BC-4B41-A659-C262E92C0C8F}" type="presParOf" srcId="{500C1828-05F1-4C7E-8C6E-6255966D441A}" destId="{445AB496-01D3-41D9-88C6-43133B7AD887}" srcOrd="3" destOrd="0" presId="urn:microsoft.com/office/officeart/2005/8/layout/equation1"/>
    <dgm:cxn modelId="{DB0D84E5-8856-45E4-B670-5E48873B6250}" type="presParOf" srcId="{500C1828-05F1-4C7E-8C6E-6255966D441A}" destId="{C7236209-E644-474F-9DA1-611AB9598F28}" srcOrd="4" destOrd="0" presId="urn:microsoft.com/office/officeart/2005/8/layout/equation1"/>
    <dgm:cxn modelId="{6115E971-8147-4710-84A6-D58B454E7B0B}" type="presParOf" srcId="{500C1828-05F1-4C7E-8C6E-6255966D441A}" destId="{B299B32A-D1EE-497A-BFC4-9E6E9E265962}" srcOrd="5" destOrd="0" presId="urn:microsoft.com/office/officeart/2005/8/layout/equation1"/>
    <dgm:cxn modelId="{5B7417B0-F6A8-4D0D-9320-4399C202FA31}" type="presParOf" srcId="{500C1828-05F1-4C7E-8C6E-6255966D441A}" destId="{7B303661-CB95-4C85-83F4-3547613FAB71}" srcOrd="6" destOrd="0" presId="urn:microsoft.com/office/officeart/2005/8/layout/equation1"/>
    <dgm:cxn modelId="{EEBF9426-92A3-4E88-8F0D-D51DEAAC79CC}" type="presParOf" srcId="{500C1828-05F1-4C7E-8C6E-6255966D441A}" destId="{0666BAFB-7805-4CA7-BADE-6C9DCA88C0AF}" srcOrd="7" destOrd="0" presId="urn:microsoft.com/office/officeart/2005/8/layout/equation1"/>
    <dgm:cxn modelId="{DAC4CD68-A4B1-4350-9101-D11525737F2A}" type="presParOf" srcId="{500C1828-05F1-4C7E-8C6E-6255966D441A}" destId="{CEBC5B6C-3BEE-44B1-A0EB-1B6BEAB341BF}"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03BFE-B886-4137-BB32-ABA0075B4E83}">
      <dsp:nvSpPr>
        <dsp:cNvPr id="0" name=""/>
        <dsp:cNvSpPr/>
      </dsp:nvSpPr>
      <dsp:spPr>
        <a:xfrm>
          <a:off x="2394344" y="1650"/>
          <a:ext cx="2624187" cy="26241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rtl="0">
            <a:lnSpc>
              <a:spcPct val="90000"/>
            </a:lnSpc>
            <a:spcBef>
              <a:spcPct val="0"/>
            </a:spcBef>
            <a:spcAft>
              <a:spcPct val="35000"/>
            </a:spcAft>
            <a:buNone/>
          </a:pPr>
          <a:r>
            <a:rPr lang="es-ES" sz="3100" kern="1200" dirty="0">
              <a:latin typeface="Calibri Light" panose="020F0302020204030204"/>
            </a:rPr>
            <a:t>Protección </a:t>
          </a:r>
          <a:r>
            <a:rPr lang="es-ES" sz="3100" kern="1200">
              <a:latin typeface="Calibri Light" panose="020F0302020204030204"/>
            </a:rPr>
            <a:t>económica</a:t>
          </a:r>
          <a:endParaRPr lang="es-ES" sz="3100" kern="1200" dirty="0"/>
        </a:p>
      </dsp:txBody>
      <dsp:txXfrm>
        <a:off x="2778647" y="385953"/>
        <a:ext cx="1855581" cy="1855581"/>
      </dsp:txXfrm>
    </dsp:sp>
    <dsp:sp modelId="{C8BB1918-8B2C-4104-A65E-1A54896152CE}">
      <dsp:nvSpPr>
        <dsp:cNvPr id="0" name=""/>
        <dsp:cNvSpPr/>
      </dsp:nvSpPr>
      <dsp:spPr>
        <a:xfrm rot="3600000">
          <a:off x="4332876" y="2559943"/>
          <a:ext cx="697449" cy="88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s-ES" sz="2500" kern="1200"/>
        </a:p>
      </dsp:txBody>
      <dsp:txXfrm>
        <a:off x="4385185" y="2646475"/>
        <a:ext cx="488214" cy="531397"/>
      </dsp:txXfrm>
    </dsp:sp>
    <dsp:sp modelId="{8C4CF0E8-727B-4BAC-BAC7-B24AD78D6B8D}">
      <dsp:nvSpPr>
        <dsp:cNvPr id="0" name=""/>
        <dsp:cNvSpPr/>
      </dsp:nvSpPr>
      <dsp:spPr>
        <a:xfrm>
          <a:off x="4364408" y="3413902"/>
          <a:ext cx="2624187" cy="26241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rtl="0">
            <a:lnSpc>
              <a:spcPct val="90000"/>
            </a:lnSpc>
            <a:spcBef>
              <a:spcPct val="0"/>
            </a:spcBef>
            <a:spcAft>
              <a:spcPct val="35000"/>
            </a:spcAft>
            <a:buNone/>
          </a:pPr>
          <a:r>
            <a:rPr lang="es-ES" sz="3100" kern="1200" dirty="0">
              <a:latin typeface="Calibri Light" panose="020F0302020204030204"/>
            </a:rPr>
            <a:t>Fomento de la creación</a:t>
          </a:r>
          <a:endParaRPr lang="es-ES" sz="3100" kern="1200" dirty="0"/>
        </a:p>
      </dsp:txBody>
      <dsp:txXfrm>
        <a:off x="4748711" y="3798205"/>
        <a:ext cx="1855581" cy="1855581"/>
      </dsp:txXfrm>
    </dsp:sp>
    <dsp:sp modelId="{AD0CA662-2D40-40BE-A726-4BD550EB907C}">
      <dsp:nvSpPr>
        <dsp:cNvPr id="0" name=""/>
        <dsp:cNvSpPr/>
      </dsp:nvSpPr>
      <dsp:spPr>
        <a:xfrm rot="10800000">
          <a:off x="3377452" y="4283164"/>
          <a:ext cx="697449" cy="88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s-ES" sz="2500" kern="1200"/>
        </a:p>
      </dsp:txBody>
      <dsp:txXfrm rot="10800000">
        <a:off x="3586687" y="4460297"/>
        <a:ext cx="488214" cy="531397"/>
      </dsp:txXfrm>
    </dsp:sp>
    <dsp:sp modelId="{38F58402-713B-4A2F-8643-8359C87C079D}">
      <dsp:nvSpPr>
        <dsp:cNvPr id="0" name=""/>
        <dsp:cNvSpPr/>
      </dsp:nvSpPr>
      <dsp:spPr>
        <a:xfrm>
          <a:off x="424280" y="3413902"/>
          <a:ext cx="2624187" cy="262418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rtl="0">
            <a:lnSpc>
              <a:spcPct val="90000"/>
            </a:lnSpc>
            <a:spcBef>
              <a:spcPct val="0"/>
            </a:spcBef>
            <a:spcAft>
              <a:spcPct val="35000"/>
            </a:spcAft>
            <a:buNone/>
          </a:pPr>
          <a:r>
            <a:rPr lang="es-ES" sz="3100" kern="1200" dirty="0">
              <a:latin typeface="Calibri Light" panose="020F0302020204030204"/>
            </a:rPr>
            <a:t>Regulación del uso </a:t>
          </a:r>
          <a:endParaRPr lang="es-ES" sz="3100" kern="1200" dirty="0"/>
        </a:p>
      </dsp:txBody>
      <dsp:txXfrm>
        <a:off x="808583" y="3798205"/>
        <a:ext cx="1855581" cy="1855581"/>
      </dsp:txXfrm>
    </dsp:sp>
    <dsp:sp modelId="{89BE5A6D-C590-4288-842E-4034A5D95B54}">
      <dsp:nvSpPr>
        <dsp:cNvPr id="0" name=""/>
        <dsp:cNvSpPr/>
      </dsp:nvSpPr>
      <dsp:spPr>
        <a:xfrm rot="18000000">
          <a:off x="2362811" y="2594133"/>
          <a:ext cx="697449" cy="88566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s-ES" sz="2500" kern="1200"/>
        </a:p>
      </dsp:txBody>
      <dsp:txXfrm>
        <a:off x="2415120" y="2861867"/>
        <a:ext cx="488214" cy="5313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0F410-C454-4A77-A42F-CAD0BD6E3EDC}">
      <dsp:nvSpPr>
        <dsp:cNvPr id="0" name=""/>
        <dsp:cNvSpPr/>
      </dsp:nvSpPr>
      <dsp:spPr>
        <a:xfrm>
          <a:off x="1286" y="2521406"/>
          <a:ext cx="1705227" cy="17052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a:latin typeface="Calibri Light" panose="020F0302020204030204"/>
            </a:rPr>
            <a:t>Recaudación</a:t>
          </a:r>
          <a:endParaRPr lang="es-ES" sz="1500" kern="1200"/>
        </a:p>
      </dsp:txBody>
      <dsp:txXfrm>
        <a:off x="251011" y="2771131"/>
        <a:ext cx="1205777" cy="1205777"/>
      </dsp:txXfrm>
    </dsp:sp>
    <dsp:sp modelId="{339A8F9B-16FF-4E9B-B4E2-E9BCBAA9C47A}">
      <dsp:nvSpPr>
        <dsp:cNvPr id="0" name=""/>
        <dsp:cNvSpPr/>
      </dsp:nvSpPr>
      <dsp:spPr>
        <a:xfrm>
          <a:off x="1844978" y="2879503"/>
          <a:ext cx="989032" cy="98903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1976074" y="3257709"/>
        <a:ext cx="726840" cy="232620"/>
      </dsp:txXfrm>
    </dsp:sp>
    <dsp:sp modelId="{57FB8008-B29D-4621-B77E-DD27DA309D7B}">
      <dsp:nvSpPr>
        <dsp:cNvPr id="0" name=""/>
        <dsp:cNvSpPr/>
      </dsp:nvSpPr>
      <dsp:spPr>
        <a:xfrm>
          <a:off x="2972475" y="2521406"/>
          <a:ext cx="1705227" cy="17052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kern="1200">
              <a:latin typeface="Calibri Light" panose="020F0302020204030204"/>
            </a:rPr>
            <a:t>Administración</a:t>
          </a:r>
          <a:endParaRPr lang="es-ES" sz="1500" kern="1200"/>
        </a:p>
      </dsp:txBody>
      <dsp:txXfrm>
        <a:off x="3222200" y="2771131"/>
        <a:ext cx="1205777" cy="1205777"/>
      </dsp:txXfrm>
    </dsp:sp>
    <dsp:sp modelId="{D2D18969-1836-4D85-9FDA-B5BEA7A0C36F}">
      <dsp:nvSpPr>
        <dsp:cNvPr id="0" name=""/>
        <dsp:cNvSpPr/>
      </dsp:nvSpPr>
      <dsp:spPr>
        <a:xfrm>
          <a:off x="4816167" y="2879503"/>
          <a:ext cx="989032" cy="989032"/>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ES" sz="1200" kern="1200"/>
        </a:p>
      </dsp:txBody>
      <dsp:txXfrm>
        <a:off x="4947263" y="3083244"/>
        <a:ext cx="726840" cy="581550"/>
      </dsp:txXfrm>
    </dsp:sp>
    <dsp:sp modelId="{ADCCF3F3-E682-49B6-9604-565767056422}">
      <dsp:nvSpPr>
        <dsp:cNvPr id="0" name=""/>
        <dsp:cNvSpPr/>
      </dsp:nvSpPr>
      <dsp:spPr>
        <a:xfrm>
          <a:off x="5943663" y="2521406"/>
          <a:ext cx="1705227" cy="17052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rtl="0">
            <a:lnSpc>
              <a:spcPct val="90000"/>
            </a:lnSpc>
            <a:spcBef>
              <a:spcPct val="0"/>
            </a:spcBef>
            <a:spcAft>
              <a:spcPct val="35000"/>
            </a:spcAft>
            <a:buNone/>
          </a:pPr>
          <a:r>
            <a:rPr lang="es-ES" sz="1500" kern="1200">
              <a:latin typeface="Calibri Light" panose="020F0302020204030204"/>
            </a:rPr>
            <a:t>Distribución - Pago a autores</a:t>
          </a:r>
          <a:endParaRPr lang="es-ES" sz="1500" kern="1200"/>
        </a:p>
      </dsp:txBody>
      <dsp:txXfrm>
        <a:off x="6193388" y="2771131"/>
        <a:ext cx="1205777" cy="1205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C3432-6EEE-4DC2-8DB3-92A6287C5E2E}">
      <dsp:nvSpPr>
        <dsp:cNvPr id="0" name=""/>
        <dsp:cNvSpPr/>
      </dsp:nvSpPr>
      <dsp:spPr>
        <a:xfrm>
          <a:off x="8218" y="3786286"/>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ES" sz="2600" kern="1200" dirty="0">
              <a:latin typeface="Calibri Light" panose="020F0302020204030204"/>
            </a:rPr>
            <a:t>Reglamentación asociada a los derechos de autor</a:t>
          </a:r>
          <a:endParaRPr lang="es-ES" sz="2600" kern="1200" dirty="0"/>
        </a:p>
      </dsp:txBody>
      <dsp:txXfrm>
        <a:off x="67509" y="3845577"/>
        <a:ext cx="3930120" cy="1905769"/>
      </dsp:txXfrm>
    </dsp:sp>
    <dsp:sp modelId="{03C3735E-F66E-4B34-BE80-45CD3006F197}">
      <dsp:nvSpPr>
        <dsp:cNvPr id="0" name=""/>
        <dsp:cNvSpPr/>
      </dsp:nvSpPr>
      <dsp:spPr>
        <a:xfrm rot="18289469">
          <a:off x="3448712" y="3615476"/>
          <a:ext cx="2835898" cy="37968"/>
        </a:xfrm>
        <a:custGeom>
          <a:avLst/>
          <a:gdLst/>
          <a:ahLst/>
          <a:cxnLst/>
          <a:rect l="0" t="0" r="0" b="0"/>
          <a:pathLst>
            <a:path>
              <a:moveTo>
                <a:pt x="0" y="18984"/>
              </a:moveTo>
              <a:lnTo>
                <a:pt x="2835898" y="189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ES" sz="1000" kern="1200"/>
        </a:p>
      </dsp:txBody>
      <dsp:txXfrm>
        <a:off x="4795764" y="3563562"/>
        <a:ext cx="141794" cy="141794"/>
      </dsp:txXfrm>
    </dsp:sp>
    <dsp:sp modelId="{5833EAE0-860C-4E6F-B8B5-D7DEA35C3C66}">
      <dsp:nvSpPr>
        <dsp:cNvPr id="0" name=""/>
        <dsp:cNvSpPr/>
      </dsp:nvSpPr>
      <dsp:spPr>
        <a:xfrm>
          <a:off x="5676402" y="1458282"/>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Ley 1915 de 2018</a:t>
          </a:r>
          <a:endParaRPr lang="es-ES" sz="2600" kern="1200" dirty="0"/>
        </a:p>
      </dsp:txBody>
      <dsp:txXfrm>
        <a:off x="5735693" y="1517573"/>
        <a:ext cx="3930120" cy="1905769"/>
      </dsp:txXfrm>
    </dsp:sp>
    <dsp:sp modelId="{F13A20BC-06EC-468A-A0F8-364E2C3CE94C}">
      <dsp:nvSpPr>
        <dsp:cNvPr id="0" name=""/>
        <dsp:cNvSpPr/>
      </dsp:nvSpPr>
      <dsp:spPr>
        <a:xfrm>
          <a:off x="9725105" y="2451474"/>
          <a:ext cx="1619481" cy="37968"/>
        </a:xfrm>
        <a:custGeom>
          <a:avLst/>
          <a:gdLst/>
          <a:ahLst/>
          <a:cxnLst/>
          <a:rect l="0" t="0" r="0" b="0"/>
          <a:pathLst>
            <a:path>
              <a:moveTo>
                <a:pt x="0" y="18984"/>
              </a:moveTo>
              <a:lnTo>
                <a:pt x="1619481" y="18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0494358" y="2429971"/>
        <a:ext cx="80974" cy="80974"/>
      </dsp:txXfrm>
    </dsp:sp>
    <dsp:sp modelId="{A921AEF5-D66F-4C65-89DE-C8F1E89BAF53}">
      <dsp:nvSpPr>
        <dsp:cNvPr id="0" name=""/>
        <dsp:cNvSpPr/>
      </dsp:nvSpPr>
      <dsp:spPr>
        <a:xfrm>
          <a:off x="11344586" y="1458282"/>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Modifica la Ley 23 de 1982 y establece disposiciones en materia de derechos de autor y conexos.</a:t>
          </a:r>
          <a:endParaRPr lang="es-CO" sz="2600" kern="1200" dirty="0">
            <a:latin typeface="Calibri"/>
            <a:ea typeface="Calibri"/>
            <a:cs typeface="Calibri"/>
          </a:endParaRPr>
        </a:p>
      </dsp:txBody>
      <dsp:txXfrm>
        <a:off x="11403877" y="1517573"/>
        <a:ext cx="3930120" cy="1905769"/>
      </dsp:txXfrm>
    </dsp:sp>
    <dsp:sp modelId="{71B53FC8-E1DC-4159-8F59-D8734FA3397D}">
      <dsp:nvSpPr>
        <dsp:cNvPr id="0" name=""/>
        <dsp:cNvSpPr/>
      </dsp:nvSpPr>
      <dsp:spPr>
        <a:xfrm>
          <a:off x="4056921" y="4779478"/>
          <a:ext cx="1619481" cy="37968"/>
        </a:xfrm>
        <a:custGeom>
          <a:avLst/>
          <a:gdLst/>
          <a:ahLst/>
          <a:cxnLst/>
          <a:rect l="0" t="0" r="0" b="0"/>
          <a:pathLst>
            <a:path>
              <a:moveTo>
                <a:pt x="0" y="18984"/>
              </a:moveTo>
              <a:lnTo>
                <a:pt x="1619481" y="189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826175" y="4757975"/>
        <a:ext cx="80974" cy="80974"/>
      </dsp:txXfrm>
    </dsp:sp>
    <dsp:sp modelId="{E123193C-419C-47F4-8CE0-6F2635E467B8}">
      <dsp:nvSpPr>
        <dsp:cNvPr id="0" name=""/>
        <dsp:cNvSpPr/>
      </dsp:nvSpPr>
      <dsp:spPr>
        <a:xfrm>
          <a:off x="5676402" y="3786286"/>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Decisión Andina 351 de 1993</a:t>
          </a:r>
          <a:endParaRPr lang="es-CO" sz="2600" kern="1200" dirty="0">
            <a:latin typeface="Calibri"/>
            <a:ea typeface="Calibri"/>
            <a:cs typeface="Calibri"/>
          </a:endParaRPr>
        </a:p>
      </dsp:txBody>
      <dsp:txXfrm>
        <a:off x="5735693" y="3845577"/>
        <a:ext cx="3930120" cy="1905769"/>
      </dsp:txXfrm>
    </dsp:sp>
    <dsp:sp modelId="{F697AEF0-51A4-4F6B-BAE5-1BCA1D8C71BE}">
      <dsp:nvSpPr>
        <dsp:cNvPr id="0" name=""/>
        <dsp:cNvSpPr/>
      </dsp:nvSpPr>
      <dsp:spPr>
        <a:xfrm>
          <a:off x="9725105" y="4779478"/>
          <a:ext cx="1619481" cy="37968"/>
        </a:xfrm>
        <a:custGeom>
          <a:avLst/>
          <a:gdLst/>
          <a:ahLst/>
          <a:cxnLst/>
          <a:rect l="0" t="0" r="0" b="0"/>
          <a:pathLst>
            <a:path>
              <a:moveTo>
                <a:pt x="0" y="18984"/>
              </a:moveTo>
              <a:lnTo>
                <a:pt x="1619481" y="18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0494358" y="4757975"/>
        <a:ext cx="80974" cy="80974"/>
      </dsp:txXfrm>
    </dsp:sp>
    <dsp:sp modelId="{A57B2D0E-85F8-44D9-9206-1571C8B75909}">
      <dsp:nvSpPr>
        <dsp:cNvPr id="0" name=""/>
        <dsp:cNvSpPr/>
      </dsp:nvSpPr>
      <dsp:spPr>
        <a:xfrm>
          <a:off x="11344586" y="3786286"/>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Regula los derechos de autor en los países miembros de la Comunidad Andina, incluyendo excepciones para fines educativos</a:t>
          </a:r>
          <a:endParaRPr lang="es-CO" sz="2600" kern="1200" dirty="0">
            <a:latin typeface="Calibri"/>
            <a:ea typeface="Calibri"/>
            <a:cs typeface="Calibri"/>
          </a:endParaRPr>
        </a:p>
      </dsp:txBody>
      <dsp:txXfrm>
        <a:off x="11403877" y="3845577"/>
        <a:ext cx="3930120" cy="1905769"/>
      </dsp:txXfrm>
    </dsp:sp>
    <dsp:sp modelId="{D07D84E5-4938-40D3-A7E1-6EE493FCD234}">
      <dsp:nvSpPr>
        <dsp:cNvPr id="0" name=""/>
        <dsp:cNvSpPr/>
      </dsp:nvSpPr>
      <dsp:spPr>
        <a:xfrm rot="3310531">
          <a:off x="3448712" y="5943480"/>
          <a:ext cx="2835898" cy="37968"/>
        </a:xfrm>
        <a:custGeom>
          <a:avLst/>
          <a:gdLst/>
          <a:ahLst/>
          <a:cxnLst/>
          <a:rect l="0" t="0" r="0" b="0"/>
          <a:pathLst>
            <a:path>
              <a:moveTo>
                <a:pt x="0" y="18984"/>
              </a:moveTo>
              <a:lnTo>
                <a:pt x="2835898" y="189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s-ES" sz="1000" kern="1200"/>
        </a:p>
      </dsp:txBody>
      <dsp:txXfrm>
        <a:off x="4795764" y="5891567"/>
        <a:ext cx="141794" cy="141794"/>
      </dsp:txXfrm>
    </dsp:sp>
    <dsp:sp modelId="{3373342C-1EE1-4AD0-AFCB-F06C6433C887}">
      <dsp:nvSpPr>
        <dsp:cNvPr id="0" name=""/>
        <dsp:cNvSpPr/>
      </dsp:nvSpPr>
      <dsp:spPr>
        <a:xfrm>
          <a:off x="5676402" y="6114290"/>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Ley 98 de 1993 (Ley del Libro)</a:t>
          </a:r>
          <a:endParaRPr lang="es-CO" sz="2600" kern="1200" dirty="0">
            <a:latin typeface="Calibri"/>
            <a:ea typeface="Calibri"/>
            <a:cs typeface="Calibri"/>
          </a:endParaRPr>
        </a:p>
      </dsp:txBody>
      <dsp:txXfrm>
        <a:off x="5735693" y="6173581"/>
        <a:ext cx="3930120" cy="1905769"/>
      </dsp:txXfrm>
    </dsp:sp>
    <dsp:sp modelId="{2287ACDA-4911-4B48-8845-A65A4E04FF2C}">
      <dsp:nvSpPr>
        <dsp:cNvPr id="0" name=""/>
        <dsp:cNvSpPr/>
      </dsp:nvSpPr>
      <dsp:spPr>
        <a:xfrm>
          <a:off x="9725105" y="7107482"/>
          <a:ext cx="1619481" cy="37968"/>
        </a:xfrm>
        <a:custGeom>
          <a:avLst/>
          <a:gdLst/>
          <a:ahLst/>
          <a:cxnLst/>
          <a:rect l="0" t="0" r="0" b="0"/>
          <a:pathLst>
            <a:path>
              <a:moveTo>
                <a:pt x="0" y="18984"/>
              </a:moveTo>
              <a:lnTo>
                <a:pt x="1619481" y="189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0494358" y="7085979"/>
        <a:ext cx="80974" cy="80974"/>
      </dsp:txXfrm>
    </dsp:sp>
    <dsp:sp modelId="{3AF3345E-E15B-41D0-994F-C06C9BA36C85}">
      <dsp:nvSpPr>
        <dsp:cNvPr id="0" name=""/>
        <dsp:cNvSpPr/>
      </dsp:nvSpPr>
      <dsp:spPr>
        <a:xfrm>
          <a:off x="11344586" y="6114290"/>
          <a:ext cx="4048702" cy="202435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s-CO" sz="2600" kern="1200" dirty="0">
              <a:solidFill>
                <a:srgbClr val="203864"/>
              </a:solidFill>
              <a:latin typeface="Calibri"/>
              <a:ea typeface="Calibri"/>
              <a:cs typeface="Calibri"/>
            </a:rPr>
            <a:t>Promueve la producción y circulación de libros en Colombia</a:t>
          </a:r>
          <a:endParaRPr lang="es-CO" sz="2600" kern="1200" dirty="0">
            <a:latin typeface="Calibri"/>
            <a:ea typeface="Calibri"/>
            <a:cs typeface="Calibri"/>
          </a:endParaRPr>
        </a:p>
      </dsp:txBody>
      <dsp:txXfrm>
        <a:off x="11403877" y="6173581"/>
        <a:ext cx="3930120" cy="19057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36A75-3180-42BF-A9F0-058A5CE9F055}">
      <dsp:nvSpPr>
        <dsp:cNvPr id="0" name=""/>
        <dsp:cNvSpPr/>
      </dsp:nvSpPr>
      <dsp:spPr>
        <a:xfrm>
          <a:off x="3366"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s-CO" sz="1600" kern="1200" dirty="0">
              <a:solidFill>
                <a:srgbClr val="203864"/>
              </a:solidFill>
              <a:latin typeface="Calibri"/>
              <a:ea typeface="Calibri"/>
              <a:cs typeface="Calibri"/>
            </a:rPr>
            <a:t>Guía práctica de licencias de uso para docentes</a:t>
          </a:r>
          <a:endParaRPr lang="es-ES" sz="1600" kern="1200" dirty="0"/>
        </a:p>
      </dsp:txBody>
      <dsp:txXfrm>
        <a:off x="656903" y="5419116"/>
        <a:ext cx="3155558" cy="3155558"/>
      </dsp:txXfrm>
    </dsp:sp>
    <dsp:sp modelId="{6C8286BA-BD67-4F2A-9421-44ED434F5D37}">
      <dsp:nvSpPr>
        <dsp:cNvPr id="0" name=""/>
        <dsp:cNvSpPr/>
      </dsp:nvSpPr>
      <dsp:spPr>
        <a:xfrm>
          <a:off x="4828365" y="5702732"/>
          <a:ext cx="2588327" cy="258832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ES" sz="1300" kern="1200"/>
        </a:p>
      </dsp:txBody>
      <dsp:txXfrm>
        <a:off x="5171448" y="6692508"/>
        <a:ext cx="1902161" cy="608775"/>
      </dsp:txXfrm>
    </dsp:sp>
    <dsp:sp modelId="{C7236209-E644-474F-9DA1-611AB9598F28}">
      <dsp:nvSpPr>
        <dsp:cNvPr id="0" name=""/>
        <dsp:cNvSpPr/>
      </dsp:nvSpPr>
      <dsp:spPr>
        <a:xfrm>
          <a:off x="7779058"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s-CO" sz="1600" kern="1200" dirty="0">
              <a:solidFill>
                <a:srgbClr val="203864"/>
              </a:solidFill>
              <a:latin typeface="Calibri"/>
              <a:ea typeface="Calibri"/>
              <a:cs typeface="Calibri"/>
            </a:rPr>
            <a:t>Explica límites y excepciones para fines educativos</a:t>
          </a:r>
          <a:endParaRPr lang="es-ES" sz="1600" kern="1200" dirty="0"/>
        </a:p>
      </dsp:txBody>
      <dsp:txXfrm>
        <a:off x="8432595" y="5419116"/>
        <a:ext cx="3155558" cy="3155558"/>
      </dsp:txXfrm>
    </dsp:sp>
    <dsp:sp modelId="{7B303661-CB95-4C85-83F4-3547613FAB71}">
      <dsp:nvSpPr>
        <dsp:cNvPr id="0" name=""/>
        <dsp:cNvSpPr/>
      </dsp:nvSpPr>
      <dsp:spPr>
        <a:xfrm>
          <a:off x="12604057" y="5702732"/>
          <a:ext cx="2588327" cy="258832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ES" sz="1300" kern="1200"/>
        </a:p>
      </dsp:txBody>
      <dsp:txXfrm>
        <a:off x="12947140" y="6235927"/>
        <a:ext cx="1902161" cy="1521937"/>
      </dsp:txXfrm>
    </dsp:sp>
    <dsp:sp modelId="{CEBC5B6C-3BEE-44B1-A0EB-1B6BEAB341BF}">
      <dsp:nvSpPr>
        <dsp:cNvPr id="0" name=""/>
        <dsp:cNvSpPr/>
      </dsp:nvSpPr>
      <dsp:spPr>
        <a:xfrm>
          <a:off x="15554750"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s-ES" sz="1600" kern="1200" dirty="0">
              <a:latin typeface="Calibri Light" panose="020F0302020204030204"/>
            </a:rPr>
            <a:t>Consulta: </a:t>
          </a:r>
          <a:r>
            <a:rPr lang="es-CO" sz="1600" kern="1200" dirty="0">
              <a:latin typeface="Aptos"/>
              <a:hlinkClick xmlns:r="http://schemas.openxmlformats.org/officeDocument/2006/relationships" r:id="rId1"/>
            </a:rPr>
            <a:t>https://cdr.com.co/universidades-espanolas-reconocen-pagos-por-derechos-de-autor/</a:t>
          </a:r>
        </a:p>
      </dsp:txBody>
      <dsp:txXfrm>
        <a:off x="16208287" y="5419116"/>
        <a:ext cx="3155558" cy="31555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36A75-3180-42BF-A9F0-058A5CE9F055}">
      <dsp:nvSpPr>
        <dsp:cNvPr id="0" name=""/>
        <dsp:cNvSpPr/>
      </dsp:nvSpPr>
      <dsp:spPr>
        <a:xfrm>
          <a:off x="3366"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es-CO" sz="1000" b="1" kern="1200" dirty="0">
              <a:solidFill>
                <a:srgbClr val="203864"/>
              </a:solidFill>
              <a:latin typeface="Calibri"/>
              <a:ea typeface="Calibri"/>
              <a:cs typeface="Calibri"/>
            </a:rPr>
            <a:t>Política de derechos de autor de la UNAD </a:t>
          </a:r>
          <a:endParaRPr lang="es-ES" sz="1000" kern="1200" dirty="0"/>
        </a:p>
      </dsp:txBody>
      <dsp:txXfrm>
        <a:off x="656903" y="5419116"/>
        <a:ext cx="3155558" cy="3155558"/>
      </dsp:txXfrm>
    </dsp:sp>
    <dsp:sp modelId="{6C8286BA-BD67-4F2A-9421-44ED434F5D37}">
      <dsp:nvSpPr>
        <dsp:cNvPr id="0" name=""/>
        <dsp:cNvSpPr/>
      </dsp:nvSpPr>
      <dsp:spPr>
        <a:xfrm>
          <a:off x="4828365" y="5702732"/>
          <a:ext cx="2588327" cy="258832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5171448" y="6692508"/>
        <a:ext cx="1902161" cy="608775"/>
      </dsp:txXfrm>
    </dsp:sp>
    <dsp:sp modelId="{C7236209-E644-474F-9DA1-611AB9598F28}">
      <dsp:nvSpPr>
        <dsp:cNvPr id="0" name=""/>
        <dsp:cNvSpPr/>
      </dsp:nvSpPr>
      <dsp:spPr>
        <a:xfrm>
          <a:off x="7779058"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CO" sz="1000" kern="1200" dirty="0">
              <a:solidFill>
                <a:srgbClr val="203864"/>
              </a:solidFill>
              <a:latin typeface="Calibri"/>
              <a:ea typeface="Calibri"/>
              <a:cs typeface="Calibri"/>
            </a:rPr>
            <a:t>Incluye pautas para el uso de contenidos protegidos en actividades</a:t>
          </a:r>
          <a:endParaRPr lang="es-ES" sz="1000" kern="1200" dirty="0"/>
        </a:p>
      </dsp:txBody>
      <dsp:txXfrm>
        <a:off x="8432595" y="5419116"/>
        <a:ext cx="3155558" cy="3155558"/>
      </dsp:txXfrm>
    </dsp:sp>
    <dsp:sp modelId="{7B303661-CB95-4C85-83F4-3547613FAB71}">
      <dsp:nvSpPr>
        <dsp:cNvPr id="0" name=""/>
        <dsp:cNvSpPr/>
      </dsp:nvSpPr>
      <dsp:spPr>
        <a:xfrm>
          <a:off x="12604057" y="5702732"/>
          <a:ext cx="2588327" cy="258832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p>
      </dsp:txBody>
      <dsp:txXfrm>
        <a:off x="12947140" y="6235927"/>
        <a:ext cx="1902161" cy="1521937"/>
      </dsp:txXfrm>
    </dsp:sp>
    <dsp:sp modelId="{CEBC5B6C-3BEE-44B1-A0EB-1B6BEAB341BF}">
      <dsp:nvSpPr>
        <dsp:cNvPr id="0" name=""/>
        <dsp:cNvSpPr/>
      </dsp:nvSpPr>
      <dsp:spPr>
        <a:xfrm>
          <a:off x="15554750" y="4765579"/>
          <a:ext cx="4462632" cy="44626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rtl="0">
            <a:lnSpc>
              <a:spcPct val="90000"/>
            </a:lnSpc>
            <a:spcBef>
              <a:spcPct val="0"/>
            </a:spcBef>
            <a:spcAft>
              <a:spcPct val="35000"/>
            </a:spcAft>
            <a:buNone/>
          </a:pPr>
          <a:r>
            <a:rPr lang="es-ES" sz="1000" kern="1200" dirty="0">
              <a:latin typeface="Calibri Light" panose="020F0302020204030204"/>
            </a:rPr>
            <a:t>Consulta: </a:t>
          </a:r>
          <a:r>
            <a:rPr lang="es-CO" sz="1000" kern="1200" dirty="0">
              <a:latin typeface="Aptos"/>
              <a:hlinkClick xmlns:r="http://schemas.openxmlformats.org/officeDocument/2006/relationships" r:id="rId1"/>
            </a:rPr>
            <a:t>https://vde.uniandes.edu.co/images/cartaRector/junio-2019/images/acuerdos/Acuerdo406/Guia-de-Propiedad-Intelectual.pdf</a:t>
          </a:r>
        </a:p>
      </dsp:txBody>
      <dsp:txXfrm>
        <a:off x="16208287" y="5419116"/>
        <a:ext cx="3155558" cy="315555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1522C-5A8A-ED40-8231-ECF5AAE27AEE}" type="datetimeFigureOut">
              <a:rPr lang="es-CO" smtClean="0"/>
              <a:t>27/03/2025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9E2A8D-F54C-8243-8AF4-91E8FD75A7C5}" type="slidenum">
              <a:rPr lang="es-CO" smtClean="0"/>
              <a:t>‹Nº›</a:t>
            </a:fld>
            <a:endParaRPr lang="es-CO"/>
          </a:p>
        </p:txBody>
      </p:sp>
    </p:spTree>
    <p:extLst>
      <p:ext uri="{BB962C8B-B14F-4D97-AF65-F5344CB8AC3E}">
        <p14:creationId xmlns:p14="http://schemas.microsoft.com/office/powerpoint/2010/main" val="3774268760"/>
      </p:ext>
    </p:extLst>
  </p:cSld>
  <p:clrMap bg1="lt1" tx1="dk1" bg2="lt2" tx2="dk2" accent1="accent1" accent2="accent2" accent3="accent3" accent4="accent4" accent5="accent5" accent6="accent6" hlink="hlink" folHlink="folHlink"/>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a:t>25 min de </a:t>
            </a:r>
            <a:r>
              <a:rPr lang="pt-BR" b="0" i="0">
                <a:solidFill>
                  <a:srgbClr val="242424"/>
                </a:solidFill>
                <a:effectLst/>
                <a:latin typeface="Aptos Narrow" panose="020B0004020202020204" pitchFamily="34" charset="0"/>
              </a:rPr>
              <a:t>2:15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2:40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p:cNvSpPr>
            <a:spLocks noGrp="1"/>
          </p:cNvSpPr>
          <p:nvPr>
            <p:ph type="sldNum" sz="quarter" idx="5"/>
          </p:nvPr>
        </p:nvSpPr>
        <p:spPr/>
        <p:txBody>
          <a:bodyPr/>
          <a:lstStyle/>
          <a:p>
            <a:fld id="{059E2A8D-F54C-8243-8AF4-91E8FD75A7C5}" type="slidenum">
              <a:rPr lang="es-CO" smtClean="0"/>
              <a:t>2</a:t>
            </a:fld>
            <a:endParaRPr lang="es-CO"/>
          </a:p>
        </p:txBody>
      </p:sp>
    </p:spTree>
    <p:extLst>
      <p:ext uri="{BB962C8B-B14F-4D97-AF65-F5344CB8AC3E}">
        <p14:creationId xmlns:p14="http://schemas.microsoft.com/office/powerpoint/2010/main" val="884181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E3CB-6F26-FD8B-27C7-9CB4DC68D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8E0B57-A13B-2379-EC4B-7A2B4A3CCD1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D2CDF3-BC18-7A5F-04EC-618320A2A997}"/>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5CDB8095-D498-5E9D-A79D-F77237F67638}"/>
              </a:ext>
            </a:extLst>
          </p:cNvPr>
          <p:cNvSpPr>
            <a:spLocks noGrp="1"/>
          </p:cNvSpPr>
          <p:nvPr>
            <p:ph type="sldNum" sz="quarter" idx="5"/>
          </p:nvPr>
        </p:nvSpPr>
        <p:spPr/>
        <p:txBody>
          <a:bodyPr/>
          <a:lstStyle/>
          <a:p>
            <a:fld id="{059E2A8D-F54C-8243-8AF4-91E8FD75A7C5}" type="slidenum">
              <a:rPr lang="es-CO" smtClean="0"/>
              <a:t>3</a:t>
            </a:fld>
            <a:endParaRPr lang="es-CO"/>
          </a:p>
        </p:txBody>
      </p:sp>
    </p:spTree>
    <p:extLst>
      <p:ext uri="{BB962C8B-B14F-4D97-AF65-F5344CB8AC3E}">
        <p14:creationId xmlns:p14="http://schemas.microsoft.com/office/powerpoint/2010/main" val="799889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90F80-7E9D-AD3C-680C-F9A6EFA7D51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53AEB9B-2B8D-6CA3-48B5-366E3027B5E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323838C-16AB-1925-089F-68FABB064073}"/>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88CB6507-B2F0-7992-CEC9-2EF13689DBB6}"/>
              </a:ext>
            </a:extLst>
          </p:cNvPr>
          <p:cNvSpPr>
            <a:spLocks noGrp="1"/>
          </p:cNvSpPr>
          <p:nvPr>
            <p:ph type="sldNum" sz="quarter" idx="5"/>
          </p:nvPr>
        </p:nvSpPr>
        <p:spPr/>
        <p:txBody>
          <a:bodyPr/>
          <a:lstStyle/>
          <a:p>
            <a:fld id="{059E2A8D-F54C-8243-8AF4-91E8FD75A7C5}" type="slidenum">
              <a:rPr lang="es-CO" smtClean="0"/>
              <a:t>4</a:t>
            </a:fld>
            <a:endParaRPr lang="es-CO"/>
          </a:p>
        </p:txBody>
      </p:sp>
    </p:spTree>
    <p:extLst>
      <p:ext uri="{BB962C8B-B14F-4D97-AF65-F5344CB8AC3E}">
        <p14:creationId xmlns:p14="http://schemas.microsoft.com/office/powerpoint/2010/main" val="757881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E0E7E-41B7-FAAE-4F79-7C9F48A471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DF8AD69-0A42-AB6E-19E6-FE1582CA788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FC67B7B-3FCB-5A69-4DA3-F81BED66EB65}"/>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D1D51E37-8AF4-A13C-230E-6FCC4E86594E}"/>
              </a:ext>
            </a:extLst>
          </p:cNvPr>
          <p:cNvSpPr>
            <a:spLocks noGrp="1"/>
          </p:cNvSpPr>
          <p:nvPr>
            <p:ph type="sldNum" sz="quarter" idx="5"/>
          </p:nvPr>
        </p:nvSpPr>
        <p:spPr/>
        <p:txBody>
          <a:bodyPr/>
          <a:lstStyle/>
          <a:p>
            <a:fld id="{059E2A8D-F54C-8243-8AF4-91E8FD75A7C5}" type="slidenum">
              <a:rPr lang="es-CO" smtClean="0"/>
              <a:t>5</a:t>
            </a:fld>
            <a:endParaRPr lang="es-CO"/>
          </a:p>
        </p:txBody>
      </p:sp>
    </p:spTree>
    <p:extLst>
      <p:ext uri="{BB962C8B-B14F-4D97-AF65-F5344CB8AC3E}">
        <p14:creationId xmlns:p14="http://schemas.microsoft.com/office/powerpoint/2010/main" val="2206827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949AA-076E-04AE-FECF-CD3DDDD942C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F338ED5-F1A8-D031-CB64-CC9AF246207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1C30016-96DB-BEB7-EC55-2EE2A846B6EE}"/>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9DFD0445-2C4C-C02E-B8F1-FCC31BDA3D2B}"/>
              </a:ext>
            </a:extLst>
          </p:cNvPr>
          <p:cNvSpPr>
            <a:spLocks noGrp="1"/>
          </p:cNvSpPr>
          <p:nvPr>
            <p:ph type="sldNum" sz="quarter" idx="5"/>
          </p:nvPr>
        </p:nvSpPr>
        <p:spPr/>
        <p:txBody>
          <a:bodyPr/>
          <a:lstStyle/>
          <a:p>
            <a:fld id="{059E2A8D-F54C-8243-8AF4-91E8FD75A7C5}" type="slidenum">
              <a:rPr lang="es-CO" smtClean="0"/>
              <a:t>6</a:t>
            </a:fld>
            <a:endParaRPr lang="es-CO"/>
          </a:p>
        </p:txBody>
      </p:sp>
    </p:spTree>
    <p:extLst>
      <p:ext uri="{BB962C8B-B14F-4D97-AF65-F5344CB8AC3E}">
        <p14:creationId xmlns:p14="http://schemas.microsoft.com/office/powerpoint/2010/main" val="3954792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970E1-D588-A75C-392E-193B126AA26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C2CA8C7-84A7-A153-5D8E-526AFE8A1FE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74A9A80-740B-441B-04BD-72F2EE52FB4B}"/>
              </a:ext>
            </a:extLst>
          </p:cNvPr>
          <p:cNvSpPr>
            <a:spLocks noGrp="1"/>
          </p:cNvSpPr>
          <p:nvPr>
            <p:ph type="body" idx="1"/>
          </p:nvPr>
        </p:nvSpPr>
        <p:spPr/>
        <p:txBody>
          <a:bodyPr/>
          <a:lstStyle/>
          <a:p>
            <a:r>
              <a:rPr lang="es-ES"/>
              <a:t>30 min de </a:t>
            </a:r>
            <a:r>
              <a:rPr lang="pt-BR" b="0" i="0">
                <a:solidFill>
                  <a:srgbClr val="242424"/>
                </a:solidFill>
                <a:effectLst/>
                <a:latin typeface="Aptos Narrow" panose="020B0004020202020204" pitchFamily="34" charset="0"/>
              </a:rPr>
              <a:t>2:40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3:07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DC0D47F6-D872-EF3D-955A-3F58236404A7}"/>
              </a:ext>
            </a:extLst>
          </p:cNvPr>
          <p:cNvSpPr>
            <a:spLocks noGrp="1"/>
          </p:cNvSpPr>
          <p:nvPr>
            <p:ph type="sldNum" sz="quarter" idx="5"/>
          </p:nvPr>
        </p:nvSpPr>
        <p:spPr/>
        <p:txBody>
          <a:bodyPr/>
          <a:lstStyle/>
          <a:p>
            <a:fld id="{059E2A8D-F54C-8243-8AF4-91E8FD75A7C5}" type="slidenum">
              <a:rPr lang="es-CO" smtClean="0"/>
              <a:t>7</a:t>
            </a:fld>
            <a:endParaRPr lang="es-CO"/>
          </a:p>
        </p:txBody>
      </p:sp>
    </p:spTree>
    <p:extLst>
      <p:ext uri="{BB962C8B-B14F-4D97-AF65-F5344CB8AC3E}">
        <p14:creationId xmlns:p14="http://schemas.microsoft.com/office/powerpoint/2010/main" val="2196622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83DB8-862E-DCAD-4687-54359DEE6F5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3A8074-B6EE-903D-FA38-D8A2CC7A6A9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1057B1-53D2-74CD-DB97-99B184D014FF}"/>
              </a:ext>
            </a:extLst>
          </p:cNvPr>
          <p:cNvSpPr>
            <a:spLocks noGrp="1"/>
          </p:cNvSpPr>
          <p:nvPr>
            <p:ph type="body" idx="1"/>
          </p:nvPr>
        </p:nvSpPr>
        <p:spPr/>
        <p:txBody>
          <a:bodyPr/>
          <a:lstStyle/>
          <a:p>
            <a:r>
              <a:rPr lang="es-ES"/>
              <a:t>25 min de </a:t>
            </a:r>
            <a:r>
              <a:rPr lang="pt-BR" b="0" i="0">
                <a:solidFill>
                  <a:srgbClr val="242424"/>
                </a:solidFill>
                <a:effectLst/>
                <a:latin typeface="Aptos Narrow" panose="020B0004020202020204" pitchFamily="34" charset="0"/>
              </a:rPr>
              <a:t>2:15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2:40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EAA10B8B-712C-C940-D991-72C94632F8FB}"/>
              </a:ext>
            </a:extLst>
          </p:cNvPr>
          <p:cNvSpPr>
            <a:spLocks noGrp="1"/>
          </p:cNvSpPr>
          <p:nvPr>
            <p:ph type="sldNum" sz="quarter" idx="5"/>
          </p:nvPr>
        </p:nvSpPr>
        <p:spPr/>
        <p:txBody>
          <a:bodyPr/>
          <a:lstStyle/>
          <a:p>
            <a:fld id="{059E2A8D-F54C-8243-8AF4-91E8FD75A7C5}" type="slidenum">
              <a:rPr lang="es-CO" smtClean="0"/>
              <a:t>8</a:t>
            </a:fld>
            <a:endParaRPr lang="es-CO"/>
          </a:p>
        </p:txBody>
      </p:sp>
    </p:spTree>
    <p:extLst>
      <p:ext uri="{BB962C8B-B14F-4D97-AF65-F5344CB8AC3E}">
        <p14:creationId xmlns:p14="http://schemas.microsoft.com/office/powerpoint/2010/main" val="4206567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8229A-3A61-9994-4C2C-43156CD7155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698B845-9772-B05C-2BC0-0603A5788A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2C44861-B9E4-E581-2A31-BB4D0DDDC491}"/>
              </a:ext>
            </a:extLst>
          </p:cNvPr>
          <p:cNvSpPr>
            <a:spLocks noGrp="1"/>
          </p:cNvSpPr>
          <p:nvPr>
            <p:ph type="body" idx="1"/>
          </p:nvPr>
        </p:nvSpPr>
        <p:spPr/>
        <p:txBody>
          <a:bodyPr/>
          <a:lstStyle/>
          <a:p>
            <a:r>
              <a:rPr lang="es-ES"/>
              <a:t>25 min de </a:t>
            </a:r>
            <a:r>
              <a:rPr lang="pt-BR" b="0" i="0">
                <a:solidFill>
                  <a:srgbClr val="242424"/>
                </a:solidFill>
                <a:effectLst/>
                <a:latin typeface="Aptos Narrow" panose="020B0004020202020204" pitchFamily="34" charset="0"/>
              </a:rPr>
              <a:t>2:15 </a:t>
            </a:r>
            <a:r>
              <a:rPr lang="pt-BR" b="0" i="0" err="1">
                <a:solidFill>
                  <a:srgbClr val="242424"/>
                </a:solidFill>
                <a:effectLst/>
                <a:latin typeface="Aptos Narrow" panose="020B0004020202020204" pitchFamily="34" charset="0"/>
              </a:rPr>
              <a:t>pm</a:t>
            </a:r>
            <a:r>
              <a:rPr lang="pt-BR" b="0" i="0">
                <a:solidFill>
                  <a:srgbClr val="242424"/>
                </a:solidFill>
                <a:effectLst/>
                <a:latin typeface="Aptos Narrow" panose="020B0004020202020204" pitchFamily="34" charset="0"/>
              </a:rPr>
              <a:t> a 2:40 </a:t>
            </a:r>
            <a:r>
              <a:rPr lang="pt-BR" b="0" i="0" err="1">
                <a:solidFill>
                  <a:srgbClr val="242424"/>
                </a:solidFill>
                <a:effectLst/>
                <a:latin typeface="Aptos Narrow" panose="020B0004020202020204" pitchFamily="34" charset="0"/>
              </a:rPr>
              <a:t>pm</a:t>
            </a:r>
            <a:endParaRPr lang="es-CO"/>
          </a:p>
        </p:txBody>
      </p:sp>
      <p:sp>
        <p:nvSpPr>
          <p:cNvPr id="4" name="Marcador de número de diapositiva 3">
            <a:extLst>
              <a:ext uri="{FF2B5EF4-FFF2-40B4-BE49-F238E27FC236}">
                <a16:creationId xmlns:a16="http://schemas.microsoft.com/office/drawing/2014/main" id="{C26F4FEC-4CA0-9084-74DA-4830BF2E238B}"/>
              </a:ext>
            </a:extLst>
          </p:cNvPr>
          <p:cNvSpPr>
            <a:spLocks noGrp="1"/>
          </p:cNvSpPr>
          <p:nvPr>
            <p:ph type="sldNum" sz="quarter" idx="5"/>
          </p:nvPr>
        </p:nvSpPr>
        <p:spPr/>
        <p:txBody>
          <a:bodyPr/>
          <a:lstStyle/>
          <a:p>
            <a:fld id="{059E2A8D-F54C-8243-8AF4-91E8FD75A7C5}" type="slidenum">
              <a:rPr lang="es-CO" smtClean="0"/>
              <a:t>9</a:t>
            </a:fld>
            <a:endParaRPr lang="es-CO"/>
          </a:p>
        </p:txBody>
      </p:sp>
    </p:spTree>
    <p:extLst>
      <p:ext uri="{BB962C8B-B14F-4D97-AF65-F5344CB8AC3E}">
        <p14:creationId xmlns:p14="http://schemas.microsoft.com/office/powerpoint/2010/main" val="4187546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A8F81-F715-5B59-EE20-C5A99F65845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63F5B4B-83FE-FF70-BDC1-B5D8472D0AE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881ECD0-0CD5-7FFC-EFA3-0EB33C05C026}"/>
              </a:ext>
            </a:extLst>
          </p:cNvPr>
          <p:cNvSpPr>
            <a:spLocks noGrp="1"/>
          </p:cNvSpPr>
          <p:nvPr>
            <p:ph type="body" idx="1"/>
          </p:nvPr>
        </p:nvSpPr>
        <p:spPr/>
        <p: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es-ES"/>
              <a:t>40 min de </a:t>
            </a:r>
            <a:r>
              <a:rPr lang="pt-BR" b="0" i="0">
                <a:solidFill>
                  <a:srgbClr val="000000"/>
                </a:solidFill>
                <a:effectLst/>
                <a:latin typeface="Aptos Narrow" panose="020B0004020202020204" pitchFamily="34" charset="0"/>
              </a:rPr>
              <a:t>3:07 </a:t>
            </a:r>
            <a:r>
              <a:rPr lang="pt-BR" b="0" i="0" err="1">
                <a:solidFill>
                  <a:srgbClr val="000000"/>
                </a:solidFill>
                <a:effectLst/>
                <a:latin typeface="Aptos Narrow" panose="020B0004020202020204" pitchFamily="34" charset="0"/>
              </a:rPr>
              <a:t>pm</a:t>
            </a:r>
            <a:r>
              <a:rPr lang="pt-BR" b="0" i="0">
                <a:solidFill>
                  <a:srgbClr val="000000"/>
                </a:solidFill>
                <a:effectLst/>
                <a:latin typeface="Aptos Narrow" panose="020B0004020202020204" pitchFamily="34" charset="0"/>
              </a:rPr>
              <a:t> a 3:47 </a:t>
            </a:r>
            <a:r>
              <a:rPr lang="pt-BR" b="0" i="0" err="1">
                <a:solidFill>
                  <a:srgbClr val="000000"/>
                </a:solidFill>
                <a:effectLst/>
                <a:latin typeface="Aptos Narrow" panose="020B0004020202020204" pitchFamily="34" charset="0"/>
              </a:rPr>
              <a:t>pm</a:t>
            </a:r>
            <a:endParaRPr lang="es-CO"/>
          </a:p>
          <a:p>
            <a:endParaRPr lang="es-CO"/>
          </a:p>
        </p:txBody>
      </p:sp>
      <p:sp>
        <p:nvSpPr>
          <p:cNvPr id="4" name="Marcador de número de diapositiva 3">
            <a:extLst>
              <a:ext uri="{FF2B5EF4-FFF2-40B4-BE49-F238E27FC236}">
                <a16:creationId xmlns:a16="http://schemas.microsoft.com/office/drawing/2014/main" id="{ACD7A905-EDCA-6B38-2093-911CAEBFB987}"/>
              </a:ext>
            </a:extLst>
          </p:cNvPr>
          <p:cNvSpPr>
            <a:spLocks noGrp="1"/>
          </p:cNvSpPr>
          <p:nvPr>
            <p:ph type="sldNum" sz="quarter" idx="5"/>
          </p:nvPr>
        </p:nvSpPr>
        <p:spPr/>
        <p:txBody>
          <a:bodyPr/>
          <a:lstStyle/>
          <a:p>
            <a:fld id="{059E2A8D-F54C-8243-8AF4-91E8FD75A7C5}" type="slidenum">
              <a:rPr lang="es-CO" smtClean="0"/>
              <a:t>10</a:t>
            </a:fld>
            <a:endParaRPr lang="es-CO"/>
          </a:p>
        </p:txBody>
      </p:sp>
    </p:spTree>
    <p:extLst>
      <p:ext uri="{BB962C8B-B14F-4D97-AF65-F5344CB8AC3E}">
        <p14:creationId xmlns:p14="http://schemas.microsoft.com/office/powerpoint/2010/main" val="2636834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es-ES"/>
              <a:t>Haga clic para modificar el estilo de título del patrón</a:t>
            </a:r>
            <a:endParaRPr lang="en-US"/>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86715749-FF0F-464E-A483-E5DF058D228C}" type="datetimeFigureOut">
              <a:rPr lang="es-CO" smtClean="0"/>
              <a:t>27/03/2025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1564917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6715749-FF0F-464E-A483-E5DF058D228C}" type="datetimeFigureOut">
              <a:rPr lang="es-CO" smtClean="0"/>
              <a:t>27/03/2025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156050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6715749-FF0F-464E-A483-E5DF058D228C}" type="datetimeFigureOut">
              <a:rPr lang="es-CO" smtClean="0"/>
              <a:t>27/03/2025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2206374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C798EF-7DE0-C160-2474-EC5EA7DC46D0}"/>
              </a:ext>
            </a:extLst>
          </p:cNvPr>
          <p:cNvSpPr>
            <a:spLocks noGrp="1"/>
          </p:cNvSpPr>
          <p:nvPr>
            <p:ph type="ctrTitle"/>
          </p:nvPr>
        </p:nvSpPr>
        <p:spPr>
          <a:xfrm>
            <a:off x="3047802" y="2244726"/>
            <a:ext cx="18286810" cy="4775200"/>
          </a:xfrm>
        </p:spPr>
        <p:txBody>
          <a:bodyPr anchor="b"/>
          <a:lstStyle>
            <a:lvl1pPr algn="ctr">
              <a:defRPr sz="11999"/>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5EC0D9DE-AA4A-6E8E-A104-1C085B933EFD}"/>
              </a:ext>
            </a:extLst>
          </p:cNvPr>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5ED05EC6-C451-AD14-70E8-17E383854E9B}"/>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6E2E98CA-D476-956F-68AE-FCAA8444075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67360060-0491-B624-6373-F12CACC694E8}"/>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214120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698319-D610-6116-138A-A9F2C6F7009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E088BC03-1BB2-811C-D12B-C38B78E38FF1}"/>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C49E505-7372-576D-A8A0-7728074A253C}"/>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C31BF4F1-5B65-23DF-AB94-4F9897C308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0B20348-6257-27E3-371C-07B31E2EA940}"/>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76164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E21998-AE74-3D34-0D49-A7969B5B9C43}"/>
              </a:ext>
            </a:extLst>
          </p:cNvPr>
          <p:cNvSpPr>
            <a:spLocks noGrp="1"/>
          </p:cNvSpPr>
          <p:nvPr>
            <p:ph type="title"/>
          </p:nvPr>
        </p:nvSpPr>
        <p:spPr>
          <a:xfrm>
            <a:off x="1663592" y="3419477"/>
            <a:ext cx="21029831" cy="5705474"/>
          </a:xfrm>
        </p:spPr>
        <p:txBody>
          <a:bodyPr anchor="b"/>
          <a:lstStyle>
            <a:lvl1pPr>
              <a:defRPr sz="11999"/>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459A1435-222E-4337-57CA-7078BAADDCFC}"/>
              </a:ext>
            </a:extLst>
          </p:cNvPr>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5C46C5C6-4765-8CC8-BA07-3819FFA2B79A}"/>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4E9593C-3926-CD00-8DE3-AA8725A4E2D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DADCCEF-06F8-34BA-47A6-068BF62F01AD}"/>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60600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B2A16-68EF-94A1-CEEC-8FE49528DCBB}"/>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BC6B0498-50FD-FBC8-058D-CA494DB16C7D}"/>
              </a:ext>
            </a:extLst>
          </p:cNvPr>
          <p:cNvSpPr>
            <a:spLocks noGrp="1"/>
          </p:cNvSpPr>
          <p:nvPr>
            <p:ph sz="half" idx="1"/>
          </p:nvPr>
        </p:nvSpPr>
        <p:spPr>
          <a:xfrm>
            <a:off x="1676291" y="3651250"/>
            <a:ext cx="10362526" cy="870267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389986AA-1851-733F-E489-7DD92A727FE7}"/>
              </a:ext>
            </a:extLst>
          </p:cNvPr>
          <p:cNvSpPr>
            <a:spLocks noGrp="1"/>
          </p:cNvSpPr>
          <p:nvPr>
            <p:ph sz="half" idx="2"/>
          </p:nvPr>
        </p:nvSpPr>
        <p:spPr>
          <a:xfrm>
            <a:off x="12343596" y="3651250"/>
            <a:ext cx="10362526" cy="870267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AAA85329-49C6-9A9E-69DA-1A8DD64381DE}"/>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04BF4003-E073-E406-3E18-DFCF8D7FCD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27181F8-D529-D036-001B-096514E1CAA2}"/>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521999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A890A4-1B13-4F1D-684E-F55BCE732F1B}"/>
              </a:ext>
            </a:extLst>
          </p:cNvPr>
          <p:cNvSpPr>
            <a:spLocks noGrp="1"/>
          </p:cNvSpPr>
          <p:nvPr>
            <p:ph type="title"/>
          </p:nvPr>
        </p:nvSpPr>
        <p:spPr>
          <a:xfrm>
            <a:off x="1679467" y="730251"/>
            <a:ext cx="21029831" cy="2651126"/>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A1B9EC73-0492-F364-AF1E-87011B048472}"/>
              </a:ext>
            </a:extLst>
          </p:cNvPr>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E0FDDB86-0B81-26D3-045B-7BD08124D2CF}"/>
              </a:ext>
            </a:extLst>
          </p:cNvPr>
          <p:cNvSpPr>
            <a:spLocks noGrp="1"/>
          </p:cNvSpPr>
          <p:nvPr>
            <p:ph sz="half" idx="2"/>
          </p:nvPr>
        </p:nvSpPr>
        <p:spPr>
          <a:xfrm>
            <a:off x="1679467" y="5010150"/>
            <a:ext cx="10314903" cy="736917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5609BFDA-AA4D-A60A-DD23-686921D320CD}"/>
              </a:ext>
            </a:extLst>
          </p:cNvPr>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005B4CE7-19A5-414F-1CD1-FA658BA0C76B}"/>
              </a:ext>
            </a:extLst>
          </p:cNvPr>
          <p:cNvSpPr>
            <a:spLocks noGrp="1"/>
          </p:cNvSpPr>
          <p:nvPr>
            <p:ph sz="quarter" idx="4"/>
          </p:nvPr>
        </p:nvSpPr>
        <p:spPr>
          <a:xfrm>
            <a:off x="12343597" y="5010150"/>
            <a:ext cx="10365701" cy="7369176"/>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FD8B271A-ED6A-B8CF-BE8A-AEDB085E0D08}"/>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8" name="Marcador de pie de página 7">
            <a:extLst>
              <a:ext uri="{FF2B5EF4-FFF2-40B4-BE49-F238E27FC236}">
                <a16:creationId xmlns:a16="http://schemas.microsoft.com/office/drawing/2014/main" id="{59F3C6AB-5E5B-B27E-E826-98E14CE4089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10B2B84E-7C0D-35EB-15D6-30F662BF23AA}"/>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896937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B20F87-3E97-CB4F-EE94-D6A4DFEB3468}"/>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F53B544D-F1F3-A18D-317E-A7E8F2F757D9}"/>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4" name="Marcador de pie de página 3">
            <a:extLst>
              <a:ext uri="{FF2B5EF4-FFF2-40B4-BE49-F238E27FC236}">
                <a16:creationId xmlns:a16="http://schemas.microsoft.com/office/drawing/2014/main" id="{08DEEAC9-901A-C284-EACE-EFBA2A037C4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DF74B0B3-B394-92CC-6E03-5B8F3FEFCC81}"/>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3558654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45E8D2E-86C5-3E10-530B-177BD45EE57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3" name="Marcador de pie de página 2">
            <a:extLst>
              <a:ext uri="{FF2B5EF4-FFF2-40B4-BE49-F238E27FC236}">
                <a16:creationId xmlns:a16="http://schemas.microsoft.com/office/drawing/2014/main" id="{62F0B2DF-C602-1B5F-0C15-FE0EEAB3F2BA}"/>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453F0ED0-A8DC-D0DF-29F9-51A0AD4C7527}"/>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1530510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CAA48-C8EC-5A21-28D2-E549CF0C46EA}"/>
              </a:ext>
            </a:extLst>
          </p:cNvPr>
          <p:cNvSpPr>
            <a:spLocks noGrp="1"/>
          </p:cNvSpPr>
          <p:nvPr>
            <p:ph type="title"/>
          </p:nvPr>
        </p:nvSpPr>
        <p:spPr>
          <a:xfrm>
            <a:off x="1679468" y="914400"/>
            <a:ext cx="7863962" cy="3200400"/>
          </a:xfrm>
        </p:spPr>
        <p:txBody>
          <a:bodyPr anchor="b"/>
          <a:lstStyle>
            <a:lvl1pPr>
              <a:defRPr sz="64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5451DD9A-416A-351B-9070-FB8B2E4C276C}"/>
              </a:ext>
            </a:extLst>
          </p:cNvPr>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B9363E3F-F5E4-47DC-DE0D-D73AB8F41C95}"/>
              </a:ext>
            </a:extLst>
          </p:cNvPr>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3922ADBB-5533-C0CC-F41B-E3BB3BE9C47D}"/>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0C622FB5-8B08-4E61-3656-B8D0A090E54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74FBC3E-A4B9-64B2-4B0D-A6F7F6701168}"/>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68477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6715749-FF0F-464E-A483-E5DF058D228C}" type="datetimeFigureOut">
              <a:rPr lang="es-CO" smtClean="0"/>
              <a:t>27/03/2025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1584674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0424-58FB-E75D-7821-9596C4CCF7AA}"/>
              </a:ext>
            </a:extLst>
          </p:cNvPr>
          <p:cNvSpPr>
            <a:spLocks noGrp="1"/>
          </p:cNvSpPr>
          <p:nvPr>
            <p:ph type="title"/>
          </p:nvPr>
        </p:nvSpPr>
        <p:spPr>
          <a:xfrm>
            <a:off x="1679468" y="914400"/>
            <a:ext cx="7863962" cy="3200400"/>
          </a:xfrm>
        </p:spPr>
        <p:txBody>
          <a:bodyPr anchor="b"/>
          <a:lstStyle>
            <a:lvl1pPr>
              <a:defRPr sz="64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1D0DB6F3-6ABF-41AF-C441-EF31BD51427A}"/>
              </a:ext>
            </a:extLst>
          </p:cNvPr>
          <p:cNvSpPr>
            <a:spLocks noGrp="1"/>
          </p:cNvSpPr>
          <p:nvPr>
            <p:ph type="pic" idx="1"/>
          </p:nvPr>
        </p:nvSpPr>
        <p:spPr>
          <a:xfrm>
            <a:off x="10365701" y="1974851"/>
            <a:ext cx="12343597" cy="9747250"/>
          </a:xfrm>
        </p:spPr>
        <p:txBody>
          <a:bodyPr/>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endParaRPr lang="es-CO"/>
          </a:p>
        </p:txBody>
      </p:sp>
      <p:sp>
        <p:nvSpPr>
          <p:cNvPr id="4" name="Marcador de texto 3">
            <a:extLst>
              <a:ext uri="{FF2B5EF4-FFF2-40B4-BE49-F238E27FC236}">
                <a16:creationId xmlns:a16="http://schemas.microsoft.com/office/drawing/2014/main" id="{33891F41-7C76-ECFA-CACB-47DA65592270}"/>
              </a:ext>
            </a:extLst>
          </p:cNvPr>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98FBE8BF-A933-8DF5-4641-019576898CE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6" name="Marcador de pie de página 5">
            <a:extLst>
              <a:ext uri="{FF2B5EF4-FFF2-40B4-BE49-F238E27FC236}">
                <a16:creationId xmlns:a16="http://schemas.microsoft.com/office/drawing/2014/main" id="{42AF176D-DDD0-264D-C86A-7EB9487305A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8853859-589B-22BD-69F8-AFF276D00A56}"/>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834002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176CC-1303-70F1-BD68-616C15178C45}"/>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05C23D36-EAD4-A473-8996-EC7A75D66F46}"/>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17A20A3A-1956-FA93-A2B9-A64D3E9AB1D8}"/>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B88769A6-EC32-3C82-CE49-036ED0DA05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5512DDE-35EE-0D96-77C6-12DFB1EA7B74}"/>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2968125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68A8CC8-D6D0-E0A9-6B97-3EA50E1CB46A}"/>
              </a:ext>
            </a:extLst>
          </p:cNvPr>
          <p:cNvSpPr>
            <a:spLocks noGrp="1"/>
          </p:cNvSpPr>
          <p:nvPr>
            <p:ph type="title" orient="vert"/>
          </p:nvPr>
        </p:nvSpPr>
        <p:spPr>
          <a:xfrm>
            <a:off x="17448664" y="730250"/>
            <a:ext cx="5257458" cy="11623676"/>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ED0E81E1-5B20-6E8B-1D77-BA81E9C2E863}"/>
              </a:ext>
            </a:extLst>
          </p:cNvPr>
          <p:cNvSpPr>
            <a:spLocks noGrp="1"/>
          </p:cNvSpPr>
          <p:nvPr>
            <p:ph type="body" orient="vert" idx="1"/>
          </p:nvPr>
        </p:nvSpPr>
        <p:spPr>
          <a:xfrm>
            <a:off x="1676291" y="730250"/>
            <a:ext cx="15467593" cy="11623676"/>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EB3EA5CD-0585-5E27-083B-0BB1462711DF}"/>
              </a:ext>
            </a:extLst>
          </p:cNvPr>
          <p:cNvSpPr>
            <a:spLocks noGrp="1"/>
          </p:cNvSpPr>
          <p:nvPr>
            <p:ph type="dt" sz="half" idx="10"/>
          </p:nvPr>
        </p:nvSpPr>
        <p:spPr/>
        <p:txBody>
          <a:body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EB73291-920B-A992-8731-758DBD37C0E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12CCD7A-6F45-7DDD-0D1F-A4B70BE47027}"/>
              </a:ext>
            </a:extLst>
          </p:cNvPr>
          <p:cNvSpPr>
            <a:spLocks noGrp="1"/>
          </p:cNvSpPr>
          <p:nvPr>
            <p:ph type="sldNum" sz="quarter" idx="12"/>
          </p:nvPr>
        </p:nvSpPr>
        <p:spPr/>
        <p:txBody>
          <a:bodyPr/>
          <a:lstStyle/>
          <a:p>
            <a:fld id="{A15754F3-76B7-DE4A-969E-3B4366625161}" type="slidenum">
              <a:rPr lang="es-CO" smtClean="0"/>
              <a:t>‹Nº›</a:t>
            </a:fld>
            <a:endParaRPr lang="es-CO"/>
          </a:p>
        </p:txBody>
      </p:sp>
    </p:spTree>
    <p:extLst>
      <p:ext uri="{BB962C8B-B14F-4D97-AF65-F5344CB8AC3E}">
        <p14:creationId xmlns:p14="http://schemas.microsoft.com/office/powerpoint/2010/main" val="402638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es-ES"/>
              <a:t>Haga clic para modificar el estilo de título del patrón</a:t>
            </a:r>
            <a:endParaRPr lang="en-US"/>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6715749-FF0F-464E-A483-E5DF058D228C}" type="datetimeFigureOut">
              <a:rPr lang="es-CO" smtClean="0"/>
              <a:t>27/03/2025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4239436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676291" y="3651250"/>
            <a:ext cx="10362526" cy="87026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12343596" y="3651250"/>
            <a:ext cx="10362526" cy="87026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86715749-FF0F-464E-A483-E5DF058D228C}" type="datetimeFigureOut">
              <a:rPr lang="es-CO" smtClean="0"/>
              <a:t>27/03/2025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4081006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a:t>Haga clic para modificar los estilos de texto del patrón</a:t>
            </a:r>
          </a:p>
        </p:txBody>
      </p:sp>
      <p:sp>
        <p:nvSpPr>
          <p:cNvPr id="4" name="Content Placeholder 3"/>
          <p:cNvSpPr>
            <a:spLocks noGrp="1"/>
          </p:cNvSpPr>
          <p:nvPr>
            <p:ph sz="half" idx="2"/>
          </p:nvPr>
        </p:nvSpPr>
        <p:spPr>
          <a:xfrm>
            <a:off x="1679467" y="5010150"/>
            <a:ext cx="10314903" cy="73691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s-ES"/>
              <a:t>Haga clic para modificar los estilos de texto del patrón</a:t>
            </a:r>
          </a:p>
        </p:txBody>
      </p:sp>
      <p:sp>
        <p:nvSpPr>
          <p:cNvPr id="6" name="Content Placeholder 5"/>
          <p:cNvSpPr>
            <a:spLocks noGrp="1"/>
          </p:cNvSpPr>
          <p:nvPr>
            <p:ph sz="quarter" idx="4"/>
          </p:nvPr>
        </p:nvSpPr>
        <p:spPr>
          <a:xfrm>
            <a:off x="12343597" y="5010150"/>
            <a:ext cx="10365701" cy="73691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86715749-FF0F-464E-A483-E5DF058D228C}" type="datetimeFigureOut">
              <a:rPr lang="es-CO" smtClean="0"/>
              <a:t>27/03/2025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344356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86715749-FF0F-464E-A483-E5DF058D228C}" type="datetimeFigureOut">
              <a:rPr lang="es-CO" smtClean="0"/>
              <a:t>27/03/2025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1893175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15749-FF0F-464E-A483-E5DF058D228C}" type="datetimeFigureOut">
              <a:rPr lang="es-CO" smtClean="0"/>
              <a:t>27/03/2025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92751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s-ES"/>
              <a:t>Haga clic para modificar el estilo de título del patrón</a:t>
            </a:r>
            <a:endParaRPr lang="en-US"/>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6715749-FF0F-464E-A483-E5DF058D228C}" type="datetimeFigureOut">
              <a:rPr lang="es-CO" smtClean="0"/>
              <a:t>27/03/2025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3307645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s-ES"/>
              <a:t>Haga clic en el icono para agregar una imagen</a:t>
            </a:r>
            <a:endParaRPr lang="en-US"/>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6715749-FF0F-464E-A483-E5DF058D228C}" type="datetimeFigureOut">
              <a:rPr lang="es-CO" smtClean="0"/>
              <a:t>27/03/2025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0BD73294-4C76-0043-B500-19F78F3BFD1B}" type="slidenum">
              <a:rPr lang="es-CO" smtClean="0"/>
              <a:t>‹Nº›</a:t>
            </a:fld>
            <a:endParaRPr lang="es-CO"/>
          </a:p>
        </p:txBody>
      </p:sp>
    </p:spTree>
    <p:extLst>
      <p:ext uri="{BB962C8B-B14F-4D97-AF65-F5344CB8AC3E}">
        <p14:creationId xmlns:p14="http://schemas.microsoft.com/office/powerpoint/2010/main" val="3241140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86715749-FF0F-464E-A483-E5DF058D228C}" type="datetimeFigureOut">
              <a:rPr lang="es-CO" smtClean="0"/>
              <a:t>27/03/2025</a:t>
            </a:fld>
            <a:endParaRPr lang="es-CO"/>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0BD73294-4C76-0043-B500-19F78F3BFD1B}" type="slidenum">
              <a:rPr lang="es-CO" smtClean="0"/>
              <a:t>‹Nº›</a:t>
            </a:fld>
            <a:endParaRPr lang="es-CO"/>
          </a:p>
        </p:txBody>
      </p:sp>
    </p:spTree>
    <p:extLst>
      <p:ext uri="{BB962C8B-B14F-4D97-AF65-F5344CB8AC3E}">
        <p14:creationId xmlns:p14="http://schemas.microsoft.com/office/powerpoint/2010/main" val="37808020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4CC65FA-635A-8FFC-9B54-9B0350FCFADC}"/>
              </a:ext>
            </a:extLst>
          </p:cNvPr>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EF25970C-1AAA-3E75-BE8C-3B8BA5085D2E}"/>
              </a:ext>
            </a:extLst>
          </p:cNvPr>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8F6E438C-1EE2-F04B-9BDB-E38AAFCBBA74}"/>
              </a:ext>
            </a:extLst>
          </p:cNvPr>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20E650F9-9E8F-7B46-A7D2-5AD0B3C62679}" type="datetimeFigureOut">
              <a:rPr lang="es-CO" smtClean="0"/>
              <a:t>27/03/2025</a:t>
            </a:fld>
            <a:endParaRPr lang="es-CO"/>
          </a:p>
        </p:txBody>
      </p:sp>
      <p:sp>
        <p:nvSpPr>
          <p:cNvPr id="5" name="Marcador de pie de página 4">
            <a:extLst>
              <a:ext uri="{FF2B5EF4-FFF2-40B4-BE49-F238E27FC236}">
                <a16:creationId xmlns:a16="http://schemas.microsoft.com/office/drawing/2014/main" id="{EFF2DEB5-CCED-A40F-93CF-C2837B9CC88B}"/>
              </a:ext>
            </a:extLst>
          </p:cNvPr>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1754214-25A3-B0C1-C8AC-3E7ECEBAE911}"/>
              </a:ext>
            </a:extLst>
          </p:cNvPr>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A15754F3-76B7-DE4A-969E-3B4366625161}" type="slidenum">
              <a:rPr lang="es-CO" smtClean="0"/>
              <a:t>‹Nº›</a:t>
            </a:fld>
            <a:endParaRPr lang="es-CO"/>
          </a:p>
        </p:txBody>
      </p:sp>
    </p:spTree>
    <p:extLst>
      <p:ext uri="{BB962C8B-B14F-4D97-AF65-F5344CB8AC3E}">
        <p14:creationId xmlns:p14="http://schemas.microsoft.com/office/powerpoint/2010/main" val="40318305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s-CO"/>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vSEJfzlDFKE?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7.pn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8.svg"/><Relationship Id="rId9" Type="http://schemas.microsoft.com/office/2007/relationships/diagramDrawing" Target="../diagrams/drawing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62AC"/>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6E3A710-76CC-C808-F4D2-C3C04F9D215D}"/>
              </a:ext>
            </a:extLst>
          </p:cNvPr>
          <p:cNvSpPr txBox="1"/>
          <p:nvPr/>
        </p:nvSpPr>
        <p:spPr>
          <a:xfrm>
            <a:off x="1174674" y="2178355"/>
            <a:ext cx="22033065" cy="6863417"/>
          </a:xfrm>
          <a:prstGeom prst="rect">
            <a:avLst/>
          </a:prstGeom>
          <a:noFill/>
        </p:spPr>
        <p:txBody>
          <a:bodyPr wrap="square" rtlCol="0">
            <a:spAutoFit/>
          </a:bodyPr>
          <a:lstStyle/>
          <a:p>
            <a:pPr defTabSz="1828709"/>
            <a:r>
              <a:rPr lang="es-ES" sz="9600" b="1">
                <a:solidFill>
                  <a:prstClr val="white"/>
                </a:solidFill>
                <a:latin typeface="Verdana" panose="020B0604030504040204" pitchFamily="34" charset="0"/>
                <a:ea typeface="Verdana" panose="020B0604030504040204" pitchFamily="34" charset="0"/>
                <a:cs typeface="Verdana" panose="020B0604030504040204" pitchFamily="34" charset="0"/>
              </a:rPr>
              <a:t>Dirección de Entornos y Servicios Virtuales.</a:t>
            </a:r>
          </a:p>
          <a:p>
            <a:pPr defTabSz="1828709"/>
            <a:endParaRPr lang="es-ES" sz="9600" b="1">
              <a:solidFill>
                <a:prstClr val="white"/>
              </a:solidFill>
              <a:latin typeface="Verdana" panose="020B0604030504040204" pitchFamily="34" charset="0"/>
              <a:ea typeface="Verdana" panose="020B0604030504040204" pitchFamily="34" charset="0"/>
              <a:cs typeface="Verdana" panose="020B0604030504040204" pitchFamily="34" charset="0"/>
            </a:endParaRPr>
          </a:p>
          <a:p>
            <a:pPr defTabSz="1828709"/>
            <a:r>
              <a:rPr lang="es-CO" sz="4800" b="1">
                <a:solidFill>
                  <a:prstClr val="white"/>
                </a:solidFill>
                <a:latin typeface="Verdana" panose="020B0604030504040204" pitchFamily="34" charset="0"/>
                <a:ea typeface="Verdana" panose="020B0604030504040204" pitchFamily="34" charset="0"/>
                <a:cs typeface="Verdana" panose="020B0604030504040204" pitchFamily="34" charset="0"/>
              </a:rPr>
              <a:t>Jornada de inducción a docentes 2025-1</a:t>
            </a:r>
          </a:p>
          <a:p>
            <a:pPr defTabSz="1828709"/>
            <a:r>
              <a:rPr lang="es-CO" sz="4800" b="1">
                <a:solidFill>
                  <a:prstClr val="white"/>
                </a:solidFill>
                <a:latin typeface="Verdana" panose="020B0604030504040204" pitchFamily="34" charset="0"/>
                <a:ea typeface="Verdana" panose="020B0604030504040204" pitchFamily="34" charset="0"/>
                <a:cs typeface="Verdana" panose="020B0604030504040204" pitchFamily="34" charset="0"/>
              </a:rPr>
              <a:t>entornos.virtuales@esap.edu.co</a:t>
            </a:r>
          </a:p>
          <a:p>
            <a:pPr defTabSz="1828709"/>
            <a:endParaRPr lang="es-CO" sz="5600" b="1">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3">
            <a:extLst>
              <a:ext uri="{FF2B5EF4-FFF2-40B4-BE49-F238E27FC236}">
                <a16:creationId xmlns:a16="http://schemas.microsoft.com/office/drawing/2014/main" id="{FFFA6627-45CF-0266-B638-C84BFDFD14CF}"/>
              </a:ext>
            </a:extLst>
          </p:cNvPr>
          <p:cNvPicPr>
            <a:picLocks noChangeAspect="1"/>
          </p:cNvPicPr>
          <p:nvPr/>
        </p:nvPicPr>
        <p:blipFill rotWithShape="1">
          <a:blip r:embed="rId2"/>
          <a:srcRect l="1480" t="18141" r="1239" b="18602"/>
          <a:stretch/>
        </p:blipFill>
        <p:spPr>
          <a:xfrm>
            <a:off x="1174673" y="10972532"/>
            <a:ext cx="7921624" cy="1574697"/>
          </a:xfrm>
          <a:prstGeom prst="rect">
            <a:avLst/>
          </a:prstGeom>
        </p:spPr>
      </p:pic>
      <p:pic>
        <p:nvPicPr>
          <p:cNvPr id="6" name="Imagen 5">
            <a:extLst>
              <a:ext uri="{FF2B5EF4-FFF2-40B4-BE49-F238E27FC236}">
                <a16:creationId xmlns:a16="http://schemas.microsoft.com/office/drawing/2014/main" id="{9F3C85B9-061C-D072-8D42-0B72E673992F}"/>
              </a:ext>
            </a:extLst>
          </p:cNvPr>
          <p:cNvPicPr>
            <a:picLocks noChangeAspect="1"/>
          </p:cNvPicPr>
          <p:nvPr/>
        </p:nvPicPr>
        <p:blipFill rotWithShape="1">
          <a:blip r:embed="rId3"/>
          <a:srcRect l="12679" t="22967" r="16028" b="29665"/>
          <a:stretch/>
        </p:blipFill>
        <p:spPr>
          <a:xfrm>
            <a:off x="19890911" y="10441118"/>
            <a:ext cx="3316828" cy="2203797"/>
          </a:xfrm>
          <a:prstGeom prst="rect">
            <a:avLst/>
          </a:prstGeom>
        </p:spPr>
      </p:pic>
      <p:pic>
        <p:nvPicPr>
          <p:cNvPr id="8" name="Imagen 7">
            <a:extLst>
              <a:ext uri="{FF2B5EF4-FFF2-40B4-BE49-F238E27FC236}">
                <a16:creationId xmlns:a16="http://schemas.microsoft.com/office/drawing/2014/main" id="{898702DD-DC36-AE85-A830-D09526350B2F}"/>
              </a:ext>
            </a:extLst>
          </p:cNvPr>
          <p:cNvPicPr>
            <a:picLocks noChangeAspect="1"/>
          </p:cNvPicPr>
          <p:nvPr/>
        </p:nvPicPr>
        <p:blipFill>
          <a:blip r:embed="rId4">
            <a:alphaModFix amt="35000"/>
          </a:blip>
          <a:stretch>
            <a:fillRect/>
          </a:stretch>
        </p:blipFill>
        <p:spPr>
          <a:xfrm>
            <a:off x="0" y="10857167"/>
            <a:ext cx="445447" cy="1787748"/>
          </a:xfrm>
          <a:prstGeom prst="rect">
            <a:avLst/>
          </a:prstGeom>
        </p:spPr>
      </p:pic>
    </p:spTree>
    <p:extLst>
      <p:ext uri="{BB962C8B-B14F-4D97-AF65-F5344CB8AC3E}">
        <p14:creationId xmlns:p14="http://schemas.microsoft.com/office/powerpoint/2010/main" val="3624020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66F56-6109-B756-D477-341A88AF0405}"/>
            </a:ext>
          </a:extLst>
        </p:cNvPr>
        <p:cNvGrpSpPr/>
        <p:nvPr/>
      </p:nvGrpSpPr>
      <p:grpSpPr>
        <a:xfrm>
          <a:off x="0" y="0"/>
          <a:ext cx="0" cy="0"/>
          <a:chOff x="0" y="0"/>
          <a:chExt cx="0" cy="0"/>
        </a:xfrm>
      </p:grpSpPr>
      <p:pic>
        <p:nvPicPr>
          <p:cNvPr id="6" name="Gráfico 5" descr="Internet de las cosas con relleno sólido">
            <a:extLst>
              <a:ext uri="{FF2B5EF4-FFF2-40B4-BE49-F238E27FC236}">
                <a16:creationId xmlns:a16="http://schemas.microsoft.com/office/drawing/2014/main" id="{4F5660BA-97FE-B909-3BBC-D3BB3C1F2E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060" y="3318217"/>
            <a:ext cx="4080318" cy="4080318"/>
          </a:xfrm>
          <a:prstGeom prst="rect">
            <a:avLst/>
          </a:prstGeom>
        </p:spPr>
      </p:pic>
      <p:sp>
        <p:nvSpPr>
          <p:cNvPr id="7" name="Rectángulo 6">
            <a:extLst>
              <a:ext uri="{FF2B5EF4-FFF2-40B4-BE49-F238E27FC236}">
                <a16:creationId xmlns:a16="http://schemas.microsoft.com/office/drawing/2014/main" id="{C507547F-252B-6668-EE95-E4B4FC4FEE02}"/>
              </a:ext>
            </a:extLst>
          </p:cNvPr>
          <p:cNvSpPr/>
          <p:nvPr/>
        </p:nvSpPr>
        <p:spPr>
          <a:xfrm>
            <a:off x="794" y="13474269"/>
            <a:ext cx="24380827" cy="24128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E55628E0-AEE2-EFBC-F205-A716208061C6}"/>
              </a:ext>
            </a:extLst>
          </p:cNvPr>
          <p:cNvSpPr txBox="1"/>
          <p:nvPr/>
        </p:nvSpPr>
        <p:spPr>
          <a:xfrm>
            <a:off x="160124" y="13474270"/>
            <a:ext cx="4837499"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28A4F60E-E7FF-7C24-A209-5FC7ABBD98EA}"/>
              </a:ext>
            </a:extLst>
          </p:cNvPr>
          <p:cNvSpPr txBox="1"/>
          <p:nvPr/>
        </p:nvSpPr>
        <p:spPr>
          <a:xfrm>
            <a:off x="2906272" y="7398535"/>
            <a:ext cx="5358397" cy="1323439"/>
          </a:xfrm>
          <a:prstGeom prst="rect">
            <a:avLst/>
          </a:prstGeom>
          <a:noFill/>
        </p:spPr>
        <p:txBody>
          <a:bodyPr wrap="square">
            <a:spAutoFit/>
          </a:bodyPr>
          <a:lstStyle/>
          <a:p>
            <a:r>
              <a:rPr lang="es-CO" sz="8000" b="1">
                <a:solidFill>
                  <a:schemeClr val="accent1">
                    <a:lumMod val="50000"/>
                  </a:schemeClr>
                </a:solidFill>
                <a:latin typeface="Nunito Sans 7pt Black" pitchFamily="2" charset="77"/>
              </a:rPr>
              <a:t>ASISTENCIA</a:t>
            </a:r>
          </a:p>
        </p:txBody>
      </p:sp>
      <p:pic>
        <p:nvPicPr>
          <p:cNvPr id="4" name="Gráfico 3" descr="Sobre con relleno sólido">
            <a:extLst>
              <a:ext uri="{FF2B5EF4-FFF2-40B4-BE49-F238E27FC236}">
                <a16:creationId xmlns:a16="http://schemas.microsoft.com/office/drawing/2014/main" id="{907D33CD-A038-F50B-85E4-C94DBD0C8C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8542" y="4769038"/>
            <a:ext cx="1323354" cy="1323354"/>
          </a:xfrm>
          <a:prstGeom prst="rect">
            <a:avLst/>
          </a:prstGeom>
        </p:spPr>
      </p:pic>
      <p:sp>
        <p:nvSpPr>
          <p:cNvPr id="9" name="CuadroTexto 8">
            <a:extLst>
              <a:ext uri="{FF2B5EF4-FFF2-40B4-BE49-F238E27FC236}">
                <a16:creationId xmlns:a16="http://schemas.microsoft.com/office/drawing/2014/main" id="{7944AA3C-C97E-C885-7514-A7921251F99A}"/>
              </a:ext>
            </a:extLst>
          </p:cNvPr>
          <p:cNvSpPr txBox="1"/>
          <p:nvPr/>
        </p:nvSpPr>
        <p:spPr>
          <a:xfrm>
            <a:off x="2834889" y="7144786"/>
            <a:ext cx="5856059" cy="461665"/>
          </a:xfrm>
          <a:prstGeom prst="rect">
            <a:avLst/>
          </a:prstGeom>
          <a:noFill/>
        </p:spPr>
        <p:txBody>
          <a:bodyPr wrap="square">
            <a:spAutoFit/>
          </a:bodyPr>
          <a:lstStyle/>
          <a:p>
            <a:r>
              <a:rPr lang="es-CO" sz="2400" b="1">
                <a:solidFill>
                  <a:schemeClr val="accent1">
                    <a:lumMod val="50000"/>
                  </a:schemeClr>
                </a:solidFill>
                <a:latin typeface="Nunito Sans 7pt Black" pitchFamily="2" charset="77"/>
              </a:rPr>
              <a:t>https://forms.office.com/r/qwgUeMZyeA</a:t>
            </a:r>
          </a:p>
        </p:txBody>
      </p:sp>
      <p:pic>
        <p:nvPicPr>
          <p:cNvPr id="8" name="Imagen 7" descr="Código QR&#10;&#10;Descripción generada automáticamente">
            <a:extLst>
              <a:ext uri="{FF2B5EF4-FFF2-40B4-BE49-F238E27FC236}">
                <a16:creationId xmlns:a16="http://schemas.microsoft.com/office/drawing/2014/main" id="{FADCC30B-1D82-D955-1BDA-D77A4E9257B8}"/>
              </a:ext>
            </a:extLst>
          </p:cNvPr>
          <p:cNvPicPr>
            <a:picLocks noChangeAspect="1"/>
          </p:cNvPicPr>
          <p:nvPr/>
        </p:nvPicPr>
        <p:blipFill>
          <a:blip r:embed="rId7"/>
          <a:stretch>
            <a:fillRect/>
          </a:stretch>
        </p:blipFill>
        <p:spPr>
          <a:xfrm>
            <a:off x="10378350" y="2157774"/>
            <a:ext cx="9974023" cy="9974023"/>
          </a:xfrm>
          <a:prstGeom prst="rect">
            <a:avLst/>
          </a:prstGeom>
        </p:spPr>
      </p:pic>
    </p:spTree>
    <p:extLst>
      <p:ext uri="{BB962C8B-B14F-4D97-AF65-F5344CB8AC3E}">
        <p14:creationId xmlns:p14="http://schemas.microsoft.com/office/powerpoint/2010/main" val="1545232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43B41AD-AC92-6A47-9EC8-96DA42A5AA62}"/>
              </a:ext>
            </a:extLst>
          </p:cNvPr>
          <p:cNvSpPr/>
          <p:nvPr/>
        </p:nvSpPr>
        <p:spPr>
          <a:xfrm>
            <a:off x="5768499" y="5228722"/>
            <a:ext cx="13716000" cy="325855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id="{A06C6B92-1AE2-7C4A-A8E3-FE4BA6EAA1C2}"/>
              </a:ext>
            </a:extLst>
          </p:cNvPr>
          <p:cNvPicPr>
            <a:picLocks noChangeAspect="1"/>
          </p:cNvPicPr>
          <p:nvPr/>
        </p:nvPicPr>
        <p:blipFill>
          <a:blip r:embed="rId2"/>
          <a:stretch>
            <a:fillRect/>
          </a:stretch>
        </p:blipFill>
        <p:spPr>
          <a:xfrm>
            <a:off x="10037240" y="5574403"/>
            <a:ext cx="3841303" cy="2567193"/>
          </a:xfrm>
          <a:prstGeom prst="rect">
            <a:avLst/>
          </a:prstGeom>
        </p:spPr>
      </p:pic>
    </p:spTree>
    <p:extLst>
      <p:ext uri="{BB962C8B-B14F-4D97-AF65-F5344CB8AC3E}">
        <p14:creationId xmlns:p14="http://schemas.microsoft.com/office/powerpoint/2010/main" val="589553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D80186B-148C-CA44-8CD1-2C050B4071E2}"/>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6181536F-BD22-2645-8917-A0B518E1CBFB}"/>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A908FCFD-2DC6-A27E-9814-CA56E8D39139}"/>
              </a:ext>
            </a:extLst>
          </p:cNvPr>
          <p:cNvSpPr txBox="1"/>
          <p:nvPr/>
        </p:nvSpPr>
        <p:spPr>
          <a:xfrm>
            <a:off x="2139335" y="1339030"/>
            <a:ext cx="12188952" cy="1323439"/>
          </a:xfrm>
          <a:prstGeom prst="rect">
            <a:avLst/>
          </a:prstGeom>
          <a:noFill/>
        </p:spPr>
        <p:txBody>
          <a:bodyPr wrap="square">
            <a:spAutoFit/>
          </a:bodyPr>
          <a:lstStyle/>
          <a:p>
            <a:r>
              <a:rPr lang="es-ES" sz="8000" b="1">
                <a:solidFill>
                  <a:schemeClr val="accent1">
                    <a:lumMod val="50000"/>
                  </a:schemeClr>
                </a:solidFill>
                <a:latin typeface="Nunito Sans 7pt Black" pitchFamily="2" charset="77"/>
              </a:rPr>
              <a:t>CRONOGRAMA</a:t>
            </a:r>
            <a:endParaRPr lang="es-CO" sz="8000" b="1">
              <a:solidFill>
                <a:schemeClr val="accent1">
                  <a:lumMod val="50000"/>
                </a:schemeClr>
              </a:solidFill>
              <a:latin typeface="Nunito Sans 7pt Black" pitchFamily="2" charset="77"/>
            </a:endParaRPr>
          </a:p>
        </p:txBody>
      </p:sp>
      <p:sp>
        <p:nvSpPr>
          <p:cNvPr id="2" name="CuadroTexto 1">
            <a:extLst>
              <a:ext uri="{FF2B5EF4-FFF2-40B4-BE49-F238E27FC236}">
                <a16:creationId xmlns:a16="http://schemas.microsoft.com/office/drawing/2014/main" id="{73C74CD8-E5D6-8763-00C0-32E3EEB4AA4A}"/>
              </a:ext>
            </a:extLst>
          </p:cNvPr>
          <p:cNvSpPr txBox="1"/>
          <p:nvPr/>
        </p:nvSpPr>
        <p:spPr>
          <a:xfrm>
            <a:off x="3071634" y="3141407"/>
            <a:ext cx="11469869"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indent="-914400">
              <a:buAutoNum type="arabicPeriod"/>
            </a:pPr>
            <a:r>
              <a:rPr lang="es-CO" sz="4800" dirty="0">
                <a:solidFill>
                  <a:srgbClr val="203864"/>
                </a:solidFill>
                <a:latin typeface="Nunito Sans 7pt Black"/>
                <a:cs typeface="Segoe UI"/>
              </a:rPr>
              <a:t>¿Qué son los derechos reprográficos?</a:t>
            </a:r>
          </a:p>
          <a:p>
            <a:pPr marL="914400" indent="-914400">
              <a:buAutoNum type="arabicPeriod"/>
            </a:pPr>
            <a:r>
              <a:rPr lang="es-CO" sz="4800" b="0" i="0" dirty="0">
                <a:solidFill>
                  <a:srgbClr val="203864"/>
                </a:solidFill>
                <a:effectLst/>
                <a:latin typeface="Nunito Sans 7pt Black"/>
                <a:cs typeface="Segoe UI"/>
              </a:rPr>
              <a:t>¿Para qué sirven los derech</a:t>
            </a:r>
            <a:r>
              <a:rPr lang="es-CO" sz="4800" dirty="0">
                <a:solidFill>
                  <a:srgbClr val="203864"/>
                </a:solidFill>
                <a:latin typeface="Nunito Sans 7pt Black"/>
                <a:cs typeface="Segoe UI"/>
              </a:rPr>
              <a:t>os reprográficos?</a:t>
            </a:r>
          </a:p>
          <a:p>
            <a:pPr marL="914400" indent="-914400">
              <a:buAutoNum type="arabicPeriod"/>
            </a:pPr>
            <a:r>
              <a:rPr lang="es-CO" sz="4800" b="0" i="0" dirty="0">
                <a:solidFill>
                  <a:srgbClr val="203864"/>
                </a:solidFill>
                <a:effectLst/>
                <a:latin typeface="Nunito Sans 7pt Black"/>
                <a:cs typeface="Segoe UI"/>
              </a:rPr>
              <a:t>¿Cómo funcionan los derechos</a:t>
            </a:r>
            <a:r>
              <a:rPr lang="es-CO" sz="4800" dirty="0">
                <a:solidFill>
                  <a:srgbClr val="203864"/>
                </a:solidFill>
                <a:latin typeface="Nunito Sans 7pt Black"/>
                <a:cs typeface="Segoe UI"/>
              </a:rPr>
              <a:t> reprográficos?</a:t>
            </a:r>
          </a:p>
          <a:p>
            <a:pPr marL="914400" indent="-914400">
              <a:buAutoNum type="arabicPeriod"/>
            </a:pPr>
            <a:r>
              <a:rPr lang="es-CO" sz="4800" b="0" i="0" dirty="0">
                <a:solidFill>
                  <a:srgbClr val="203864"/>
                </a:solidFill>
                <a:effectLst/>
                <a:latin typeface="Nunito Sans 7pt Black"/>
                <a:cs typeface="Segoe UI"/>
              </a:rPr>
              <a:t>Reglamentación asociada a los derechos reprográficos</a:t>
            </a:r>
          </a:p>
          <a:p>
            <a:pPr marL="914400" indent="-914400">
              <a:buAutoNum type="arabicPeriod"/>
            </a:pPr>
            <a:r>
              <a:rPr lang="es-CO" sz="4800" dirty="0">
                <a:solidFill>
                  <a:srgbClr val="203864"/>
                </a:solidFill>
                <a:latin typeface="Nunito Sans 7pt Black"/>
                <a:cs typeface="Segoe UI"/>
              </a:rPr>
              <a:t>Documentos de interés</a:t>
            </a:r>
            <a:endParaRPr lang="es-CO" sz="4800" b="0" i="0" dirty="0">
              <a:solidFill>
                <a:srgbClr val="242424"/>
              </a:solidFill>
              <a:effectLst/>
              <a:latin typeface="Aptos Narrow" panose="020B0004020202020204" pitchFamily="34" charset="0"/>
            </a:endParaRPr>
          </a:p>
        </p:txBody>
      </p:sp>
    </p:spTree>
    <p:extLst>
      <p:ext uri="{BB962C8B-B14F-4D97-AF65-F5344CB8AC3E}">
        <p14:creationId xmlns:p14="http://schemas.microsoft.com/office/powerpoint/2010/main" val="2391950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D5E20-9E51-221B-BCA5-7D20B6DCF388}"/>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F10FCBB0-07DC-A4B3-6833-4993EBA51CCC}"/>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B4E58176-9757-825C-1699-CCAB223D23C9}"/>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DF288958-63C2-7658-CCBC-3DBAE5EE9E79}"/>
              </a:ext>
            </a:extLst>
          </p:cNvPr>
          <p:cNvSpPr txBox="1"/>
          <p:nvPr/>
        </p:nvSpPr>
        <p:spPr>
          <a:xfrm>
            <a:off x="573906" y="976413"/>
            <a:ext cx="10731415"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1. ¿Qué son los derechos reprográficos?</a:t>
            </a:r>
            <a:r>
              <a:rPr lang="es-CO" sz="4800" dirty="0">
                <a:solidFill>
                  <a:schemeClr val="accent1">
                    <a:lumMod val="50000"/>
                  </a:schemeClr>
                </a:solidFill>
                <a:ea typeface="+mn-lt"/>
                <a:cs typeface="+mn-lt"/>
              </a:rPr>
              <a:t> </a:t>
            </a:r>
            <a:endParaRPr lang="es-CO" sz="8000" b="1" dirty="0">
              <a:solidFill>
                <a:schemeClr val="accent1">
                  <a:lumMod val="50000"/>
                </a:schemeClr>
              </a:solidFill>
              <a:latin typeface="Nunito Sans 7pt Black" pitchFamily="2" charset="77"/>
            </a:endParaRPr>
          </a:p>
        </p:txBody>
      </p:sp>
      <p:sp>
        <p:nvSpPr>
          <p:cNvPr id="5" name="CuadroTexto 4">
            <a:extLst>
              <a:ext uri="{FF2B5EF4-FFF2-40B4-BE49-F238E27FC236}">
                <a16:creationId xmlns:a16="http://schemas.microsoft.com/office/drawing/2014/main" id="{F6293132-B7E3-EC03-98D7-C2171831A00F}"/>
              </a:ext>
            </a:extLst>
          </p:cNvPr>
          <p:cNvSpPr txBox="1"/>
          <p:nvPr/>
        </p:nvSpPr>
        <p:spPr>
          <a:xfrm>
            <a:off x="6470349" y="5302726"/>
            <a:ext cx="9669944"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3200" dirty="0">
                <a:solidFill>
                  <a:srgbClr val="242424"/>
                </a:solidFill>
                <a:ea typeface="+mn-lt"/>
                <a:cs typeface="+mn-lt"/>
              </a:rPr>
              <a:t>Los derechos reprográficos son una forma de protección legal que se otorga a los autores y editores por la reproducción de sus obras mediante fotocopias, escaneos u otros métodos similares. Estos derechos aseguran que los creadores reciban una compensación justa por el uso de sus obras, lo cual es fundamental para mantener la sostenibilidad económica de la creación literaria y científica</a:t>
            </a:r>
            <a:endParaRPr lang="es-ES" sz="3200" dirty="0">
              <a:ea typeface="+mn-lt"/>
              <a:cs typeface="+mn-lt"/>
            </a:endParaRPr>
          </a:p>
        </p:txBody>
      </p:sp>
    </p:spTree>
    <p:extLst>
      <p:ext uri="{BB962C8B-B14F-4D97-AF65-F5344CB8AC3E}">
        <p14:creationId xmlns:p14="http://schemas.microsoft.com/office/powerpoint/2010/main" val="137979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A60A6-BE2F-9798-285F-74AB748411BD}"/>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774AF0A2-ABC9-BAFB-0040-33A4072F30FD}"/>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103A4DB1-569C-8345-F8A7-EE757A3F8B28}"/>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4A1C64BA-A7FB-5335-F035-2D7E4EFCF1C2}"/>
              </a:ext>
            </a:extLst>
          </p:cNvPr>
          <p:cNvSpPr txBox="1"/>
          <p:nvPr/>
        </p:nvSpPr>
        <p:spPr>
          <a:xfrm>
            <a:off x="2143864" y="677310"/>
            <a:ext cx="15654889"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1. ¿Qué son los derechos reprográficos?</a:t>
            </a:r>
            <a:r>
              <a:rPr lang="es-CO" sz="4800" dirty="0">
                <a:solidFill>
                  <a:schemeClr val="accent1">
                    <a:lumMod val="50000"/>
                  </a:schemeClr>
                </a:solidFill>
                <a:ea typeface="+mn-lt"/>
                <a:cs typeface="+mn-lt"/>
              </a:rPr>
              <a:t> </a:t>
            </a:r>
            <a:endParaRPr lang="es-CO" sz="8000" b="1" dirty="0">
              <a:solidFill>
                <a:schemeClr val="accent1">
                  <a:lumMod val="50000"/>
                </a:schemeClr>
              </a:solidFill>
              <a:latin typeface="Nunito Sans 7pt Black" pitchFamily="2" charset="77"/>
            </a:endParaRPr>
          </a:p>
        </p:txBody>
      </p:sp>
      <p:pic>
        <p:nvPicPr>
          <p:cNvPr id="2" name="Elementos multimedia en línea 1" title="¿QUÉ SON LOS DERECHOS REPROGRÁFICOS?">
            <a:hlinkClick r:id="" action="ppaction://media"/>
            <a:extLst>
              <a:ext uri="{FF2B5EF4-FFF2-40B4-BE49-F238E27FC236}">
                <a16:creationId xmlns:a16="http://schemas.microsoft.com/office/drawing/2014/main" id="{CBB12DD8-52E2-676B-52F9-D77E130D443D}"/>
              </a:ext>
            </a:extLst>
          </p:cNvPr>
          <p:cNvPicPr>
            <a:picLocks noRot="1" noChangeAspect="1"/>
          </p:cNvPicPr>
          <p:nvPr>
            <a:videoFile r:link="rId1"/>
          </p:nvPr>
        </p:nvPicPr>
        <p:blipFill>
          <a:blip r:embed="rId4"/>
          <a:stretch>
            <a:fillRect/>
          </a:stretch>
        </p:blipFill>
        <p:spPr>
          <a:xfrm>
            <a:off x="5261438" y="3423775"/>
            <a:ext cx="13860992" cy="7875351"/>
          </a:xfrm>
          <a:prstGeom prst="rect">
            <a:avLst/>
          </a:prstGeom>
        </p:spPr>
      </p:pic>
    </p:spTree>
    <p:extLst>
      <p:ext uri="{BB962C8B-B14F-4D97-AF65-F5344CB8AC3E}">
        <p14:creationId xmlns:p14="http://schemas.microsoft.com/office/powerpoint/2010/main" val="3087805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CA364-C497-65C6-B7C0-BC351ACFB9AF}"/>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2BAF330B-FE3A-5F35-C331-9D0CB6BA6931}"/>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F5E71174-641D-E2E0-B0C5-21B5638AE9A8}"/>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8" name="CuadroTexto 7">
            <a:extLst>
              <a:ext uri="{FF2B5EF4-FFF2-40B4-BE49-F238E27FC236}">
                <a16:creationId xmlns:a16="http://schemas.microsoft.com/office/drawing/2014/main" id="{FE6706E6-9C91-1A4E-F6BF-8545C329C599}"/>
              </a:ext>
            </a:extLst>
          </p:cNvPr>
          <p:cNvSpPr txBox="1"/>
          <p:nvPr/>
        </p:nvSpPr>
        <p:spPr>
          <a:xfrm>
            <a:off x="6478883" y="1143588"/>
            <a:ext cx="10731415"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2. ¿para qué sirven los derechos reprográficos? </a:t>
            </a:r>
          </a:p>
        </p:txBody>
      </p:sp>
      <p:graphicFrame>
        <p:nvGraphicFramePr>
          <p:cNvPr id="9" name="Diagrama 8">
            <a:extLst>
              <a:ext uri="{FF2B5EF4-FFF2-40B4-BE49-F238E27FC236}">
                <a16:creationId xmlns:a16="http://schemas.microsoft.com/office/drawing/2014/main" id="{DC4AF759-D1EE-E241-C88C-8ABC691BD9CF}"/>
              </a:ext>
            </a:extLst>
          </p:cNvPr>
          <p:cNvGraphicFramePr/>
          <p:nvPr>
            <p:extLst>
              <p:ext uri="{D42A27DB-BD31-4B8C-83A1-F6EECF244321}">
                <p14:modId xmlns:p14="http://schemas.microsoft.com/office/powerpoint/2010/main" val="943329990"/>
              </p:ext>
            </p:extLst>
          </p:nvPr>
        </p:nvGraphicFramePr>
        <p:xfrm>
          <a:off x="8138152" y="5009056"/>
          <a:ext cx="7412876" cy="6039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993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5123-D525-1A66-1D98-2796EC4F5E4D}"/>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55CD1752-8656-5D80-F9BB-DD8E72B10AA7}"/>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17DB2EEB-D85E-0FA9-0018-ADC666B5122F}"/>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F535530F-1FAC-D01B-0536-77C066825E4A}"/>
              </a:ext>
            </a:extLst>
          </p:cNvPr>
          <p:cNvSpPr txBox="1"/>
          <p:nvPr/>
        </p:nvSpPr>
        <p:spPr>
          <a:xfrm>
            <a:off x="6336811" y="930114"/>
            <a:ext cx="10731415" cy="3785652"/>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3. ¿Cómo funcionan los derechos reprográficos en Colombia? </a:t>
            </a:r>
          </a:p>
        </p:txBody>
      </p:sp>
      <p:sp>
        <p:nvSpPr>
          <p:cNvPr id="5" name="CuadroTexto 4">
            <a:extLst>
              <a:ext uri="{FF2B5EF4-FFF2-40B4-BE49-F238E27FC236}">
                <a16:creationId xmlns:a16="http://schemas.microsoft.com/office/drawing/2014/main" id="{B3D726F7-91ED-231A-C4AC-D05FC3E1AC6E}"/>
              </a:ext>
            </a:extLst>
          </p:cNvPr>
          <p:cNvSpPr txBox="1"/>
          <p:nvPr/>
        </p:nvSpPr>
        <p:spPr>
          <a:xfrm>
            <a:off x="1126997" y="6282440"/>
            <a:ext cx="966994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3200" dirty="0">
                <a:solidFill>
                  <a:srgbClr val="242424"/>
                </a:solidFill>
                <a:ea typeface="+mn-lt"/>
                <a:cs typeface="+mn-lt"/>
              </a:rPr>
              <a:t>En Colombia, el Centro Colombiano de Derechos Reprográficos (CDR) es la entidad encargada de gestionar estos derechos.</a:t>
            </a:r>
            <a:endParaRPr lang="es-ES" dirty="0">
              <a:ea typeface="+mn-lt"/>
              <a:cs typeface="+mn-lt"/>
            </a:endParaRPr>
          </a:p>
        </p:txBody>
      </p:sp>
      <p:graphicFrame>
        <p:nvGraphicFramePr>
          <p:cNvPr id="22" name="Diagrama 21">
            <a:extLst>
              <a:ext uri="{FF2B5EF4-FFF2-40B4-BE49-F238E27FC236}">
                <a16:creationId xmlns:a16="http://schemas.microsoft.com/office/drawing/2014/main" id="{E812DD77-C60F-D8D4-E059-2E892E0A2B05}"/>
              </a:ext>
            </a:extLst>
          </p:cNvPr>
          <p:cNvGraphicFramePr/>
          <p:nvPr>
            <p:extLst>
              <p:ext uri="{D42A27DB-BD31-4B8C-83A1-F6EECF244321}">
                <p14:modId xmlns:p14="http://schemas.microsoft.com/office/powerpoint/2010/main" val="574345150"/>
              </p:ext>
            </p:extLst>
          </p:nvPr>
        </p:nvGraphicFramePr>
        <p:xfrm>
          <a:off x="12994957" y="5179671"/>
          <a:ext cx="7650178" cy="6748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4114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38C1D-5B1E-984D-CC63-7FDF97862774}"/>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39A292AF-468A-F1F8-1849-6ADF888E696D}"/>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AD17D8AA-FDAA-DC80-48ED-A474754385D7}"/>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912542E8-DD2F-F5D5-F9C1-8DCDB3C29DBA}"/>
              </a:ext>
            </a:extLst>
          </p:cNvPr>
          <p:cNvSpPr txBox="1"/>
          <p:nvPr/>
        </p:nvSpPr>
        <p:spPr>
          <a:xfrm>
            <a:off x="2143864" y="283771"/>
            <a:ext cx="15654889"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4. Reglamentación asociada a los derechos reprográficos </a:t>
            </a:r>
          </a:p>
        </p:txBody>
      </p:sp>
      <p:pic>
        <p:nvPicPr>
          <p:cNvPr id="17" name="Gráfico 16" descr="Sobre con relleno sólido">
            <a:extLst>
              <a:ext uri="{FF2B5EF4-FFF2-40B4-BE49-F238E27FC236}">
                <a16:creationId xmlns:a16="http://schemas.microsoft.com/office/drawing/2014/main" id="{89053684-7933-8736-20AE-408C9B941F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21082" y="10879317"/>
            <a:ext cx="1695402" cy="1695402"/>
          </a:xfrm>
          <a:prstGeom prst="rect">
            <a:avLst/>
          </a:prstGeom>
        </p:spPr>
      </p:pic>
      <p:graphicFrame>
        <p:nvGraphicFramePr>
          <p:cNvPr id="2" name="Diagrama 1">
            <a:extLst>
              <a:ext uri="{FF2B5EF4-FFF2-40B4-BE49-F238E27FC236}">
                <a16:creationId xmlns:a16="http://schemas.microsoft.com/office/drawing/2014/main" id="{B8490296-B56E-27C3-0CBE-7C17D183DA80}"/>
              </a:ext>
            </a:extLst>
          </p:cNvPr>
          <p:cNvGraphicFramePr/>
          <p:nvPr>
            <p:extLst>
              <p:ext uri="{D42A27DB-BD31-4B8C-83A1-F6EECF244321}">
                <p14:modId xmlns:p14="http://schemas.microsoft.com/office/powerpoint/2010/main" val="4208949955"/>
              </p:ext>
            </p:extLst>
          </p:nvPr>
        </p:nvGraphicFramePr>
        <p:xfrm>
          <a:off x="4437051" y="2679107"/>
          <a:ext cx="15401508" cy="9596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19861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40A69-BC08-A33E-EB32-F2695F2CB073}"/>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1145D08E-C927-CEFA-3A04-D1A2943A8F04}"/>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3BA84A0F-E69A-6720-2BF1-05E629EAC1AA}"/>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D30EA1B0-5D90-F37E-B86F-674505E9EE4F}"/>
              </a:ext>
            </a:extLst>
          </p:cNvPr>
          <p:cNvSpPr txBox="1"/>
          <p:nvPr/>
        </p:nvSpPr>
        <p:spPr>
          <a:xfrm>
            <a:off x="1037617" y="1262828"/>
            <a:ext cx="10848865"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5. Documentos de interés </a:t>
            </a:r>
          </a:p>
        </p:txBody>
      </p:sp>
      <p:graphicFrame>
        <p:nvGraphicFramePr>
          <p:cNvPr id="418" name="Diagrama 417">
            <a:extLst>
              <a:ext uri="{FF2B5EF4-FFF2-40B4-BE49-F238E27FC236}">
                <a16:creationId xmlns:a16="http://schemas.microsoft.com/office/drawing/2014/main" id="{36AFAF2B-5D4E-BC61-C814-AE0B5DB0C294}"/>
              </a:ext>
            </a:extLst>
          </p:cNvPr>
          <p:cNvGraphicFramePr/>
          <p:nvPr>
            <p:extLst>
              <p:ext uri="{D42A27DB-BD31-4B8C-83A1-F6EECF244321}">
                <p14:modId xmlns:p14="http://schemas.microsoft.com/office/powerpoint/2010/main" val="351331073"/>
              </p:ext>
            </p:extLst>
          </p:nvPr>
        </p:nvGraphicFramePr>
        <p:xfrm>
          <a:off x="2580068" y="-5787"/>
          <a:ext cx="20020750" cy="13993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8629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E2F10-BC41-BE39-1EF7-5033440AA33E}"/>
            </a:ext>
          </a:extLst>
        </p:cNvPr>
        <p:cNvGrpSpPr/>
        <p:nvPr/>
      </p:nvGrpSpPr>
      <p:grpSpPr>
        <a:xfrm>
          <a:off x="0" y="0"/>
          <a:ext cx="0" cy="0"/>
          <a:chOff x="0" y="0"/>
          <a:chExt cx="0" cy="0"/>
        </a:xfrm>
      </p:grpSpPr>
      <p:sp>
        <p:nvSpPr>
          <p:cNvPr id="7" name="Rectángulo 6">
            <a:extLst>
              <a:ext uri="{FF2B5EF4-FFF2-40B4-BE49-F238E27FC236}">
                <a16:creationId xmlns:a16="http://schemas.microsoft.com/office/drawing/2014/main" id="{1782E610-A79A-FF3D-FDEA-6D6C71610B12}"/>
              </a:ext>
            </a:extLst>
          </p:cNvPr>
          <p:cNvSpPr/>
          <p:nvPr/>
        </p:nvSpPr>
        <p:spPr>
          <a:xfrm>
            <a:off x="-1" y="13474700"/>
            <a:ext cx="24382413" cy="2413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026D3E47-C0C3-F55E-3733-DF81C39E5298}"/>
              </a:ext>
            </a:extLst>
          </p:cNvPr>
          <p:cNvSpPr txBox="1"/>
          <p:nvPr/>
        </p:nvSpPr>
        <p:spPr>
          <a:xfrm>
            <a:off x="159340" y="13474700"/>
            <a:ext cx="4837814" cy="276999"/>
          </a:xfrm>
          <a:prstGeom prst="rect">
            <a:avLst/>
          </a:prstGeom>
          <a:noFill/>
        </p:spPr>
        <p:txBody>
          <a:bodyPr wrap="square" rtlCol="0">
            <a:spAutoFit/>
          </a:bodyPr>
          <a:lstStyle/>
          <a:p>
            <a:r>
              <a:rPr lang="es-CO" sz="1200" b="1">
                <a:solidFill>
                  <a:schemeClr val="bg1"/>
                </a:solidFill>
                <a:latin typeface="Nunito Sans 7pt" pitchFamily="2" charset="77"/>
              </a:rPr>
              <a:t>Dirección de Entornos y Servicios Virtuales</a:t>
            </a:r>
          </a:p>
        </p:txBody>
      </p:sp>
      <p:sp>
        <p:nvSpPr>
          <p:cNvPr id="3" name="CuadroTexto 2">
            <a:extLst>
              <a:ext uri="{FF2B5EF4-FFF2-40B4-BE49-F238E27FC236}">
                <a16:creationId xmlns:a16="http://schemas.microsoft.com/office/drawing/2014/main" id="{7BF424A6-751A-318B-472A-48408459C5F5}"/>
              </a:ext>
            </a:extLst>
          </p:cNvPr>
          <p:cNvSpPr txBox="1"/>
          <p:nvPr/>
        </p:nvSpPr>
        <p:spPr>
          <a:xfrm>
            <a:off x="1037617" y="1262828"/>
            <a:ext cx="10848865" cy="2554545"/>
          </a:xfrm>
          <a:prstGeom prst="rect">
            <a:avLst/>
          </a:prstGeom>
          <a:noFill/>
        </p:spPr>
        <p:txBody>
          <a:bodyPr wrap="square" lIns="91440" tIns="45720" rIns="91440" bIns="45720" anchor="t">
            <a:spAutoFit/>
          </a:bodyPr>
          <a:lstStyle/>
          <a:p>
            <a:r>
              <a:rPr lang="es-CO" sz="8000" b="1" dirty="0">
                <a:solidFill>
                  <a:schemeClr val="accent1">
                    <a:lumMod val="50000"/>
                  </a:schemeClr>
                </a:solidFill>
                <a:latin typeface="Nunito Sans 7pt Black"/>
              </a:rPr>
              <a:t>5. Documentos de interés </a:t>
            </a:r>
          </a:p>
        </p:txBody>
      </p:sp>
      <p:graphicFrame>
        <p:nvGraphicFramePr>
          <p:cNvPr id="418" name="Diagrama 417">
            <a:extLst>
              <a:ext uri="{FF2B5EF4-FFF2-40B4-BE49-F238E27FC236}">
                <a16:creationId xmlns:a16="http://schemas.microsoft.com/office/drawing/2014/main" id="{EF64B722-E61C-29CD-6AE7-17117B5DAA03}"/>
              </a:ext>
            </a:extLst>
          </p:cNvPr>
          <p:cNvGraphicFramePr/>
          <p:nvPr/>
        </p:nvGraphicFramePr>
        <p:xfrm>
          <a:off x="2580068" y="-5787"/>
          <a:ext cx="20020750" cy="13993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888842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502</Words>
  <Application>Microsoft Office PowerPoint</Application>
  <PresentationFormat>Personalizado</PresentationFormat>
  <Paragraphs>67</Paragraphs>
  <Slides>11</Slides>
  <Notes>9</Notes>
  <HiddenSlides>0</HiddenSlides>
  <MMClips>1</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11</vt:i4>
      </vt:variant>
    </vt:vector>
  </HeadingPairs>
  <TitlesOfParts>
    <vt:vector size="21" baseType="lpstr">
      <vt:lpstr>Aptos</vt:lpstr>
      <vt:lpstr>Aptos Narrow</vt:lpstr>
      <vt:lpstr>Arial</vt:lpstr>
      <vt:lpstr>Calibri</vt:lpstr>
      <vt:lpstr>Calibri Light</vt:lpstr>
      <vt:lpstr>Nunito Sans 7pt</vt:lpstr>
      <vt:lpstr>Nunito Sans 7pt Black</vt:lpstr>
      <vt:lpstr>Verdana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Carlos Alberto Romero Gonzalez</cp:lastModifiedBy>
  <cp:revision>128</cp:revision>
  <dcterms:created xsi:type="dcterms:W3CDTF">2024-02-21T17:00:00Z</dcterms:created>
  <dcterms:modified xsi:type="dcterms:W3CDTF">2025-03-27T18:29:01Z</dcterms:modified>
</cp:coreProperties>
</file>