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8" r:id="rId2"/>
    <p:sldId id="260" r:id="rId3"/>
    <p:sldId id="358" r:id="rId4"/>
    <p:sldId id="365" r:id="rId5"/>
    <p:sldId id="366" r:id="rId6"/>
    <p:sldId id="357" r:id="rId7"/>
    <p:sldId id="363" r:id="rId8"/>
    <p:sldId id="364" r:id="rId9"/>
    <p:sldId id="367" r:id="rId10"/>
    <p:sldId id="368" r:id="rId11"/>
    <p:sldId id="356" r:id="rId12"/>
    <p:sldId id="362" r:id="rId13"/>
    <p:sldId id="370" r:id="rId14"/>
    <p:sldId id="369" r:id="rId15"/>
    <p:sldId id="371" r:id="rId16"/>
    <p:sldId id="372" r:id="rId17"/>
    <p:sldId id="373" r:id="rId18"/>
    <p:sldId id="376" r:id="rId19"/>
    <p:sldId id="377" r:id="rId20"/>
    <p:sldId id="378" r:id="rId21"/>
    <p:sldId id="379" r:id="rId22"/>
    <p:sldId id="360" r:id="rId23"/>
    <p:sldId id="361" r:id="rId24"/>
    <p:sldId id="308" r:id="rId25"/>
    <p:sldId id="355" r:id="rId26"/>
    <p:sldId id="259" r:id="rId2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70" userDrawn="1">
          <p15:clr>
            <a:srgbClr val="A4A3A4"/>
          </p15:clr>
        </p15:guide>
        <p15:guide id="4" pos="7310" userDrawn="1">
          <p15:clr>
            <a:srgbClr val="A4A3A4"/>
          </p15:clr>
        </p15:guide>
        <p15:guide id="5" orient="horz" pos="686" userDrawn="1">
          <p15:clr>
            <a:srgbClr val="A4A3A4"/>
          </p15:clr>
        </p15:guide>
        <p15:guide id="6" orient="horz" pos="39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62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581A3F-4022-E8A5-E281-93FDC089C2DC}" v="1049" dt="2025-03-26T03:41:47.064"/>
    <p1510:client id="{7209385F-F7AA-B824-5570-361E5343EBB7}" v="2" dt="2025-03-26T21:51:15.456"/>
    <p1510:client id="{DBA654B0-2F3D-6186-733F-017F96AEB8AF}" v="6" dt="2025-03-26T21:13:47.5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8"/>
      </p:cViewPr>
      <p:guideLst>
        <p:guide orient="horz" pos="2160"/>
        <p:guide pos="3840"/>
        <p:guide pos="370"/>
        <p:guide pos="7310"/>
        <p:guide orient="horz" pos="686"/>
        <p:guide orient="horz" pos="39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7C3A1E-BC7E-4518-A73E-6C1932961FE7}"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s-ES"/>
        </a:p>
      </dgm:t>
    </dgm:pt>
    <dgm:pt modelId="{C6576214-C48B-40EE-A8BE-FBEAEE52439C}">
      <dgm:prSet phldrT="[Texto]" phldr="0"/>
      <dgm:spPr/>
      <dgm:t>
        <a:bodyPr/>
        <a:lstStyle/>
        <a:p>
          <a:r>
            <a:rPr lang="es-ES">
              <a:latin typeface="Calibri Light" panose="020F0302020204030204"/>
            </a:rPr>
            <a:t>Presencial</a:t>
          </a:r>
          <a:endParaRPr lang="es-ES"/>
        </a:p>
      </dgm:t>
    </dgm:pt>
    <dgm:pt modelId="{7490394C-F0DC-495B-A633-2B819790D193}" type="parTrans" cxnId="{5BF61B87-D4A3-4ACD-876D-02E07C162449}">
      <dgm:prSet/>
      <dgm:spPr/>
      <dgm:t>
        <a:bodyPr/>
        <a:lstStyle/>
        <a:p>
          <a:endParaRPr lang="es-ES"/>
        </a:p>
      </dgm:t>
    </dgm:pt>
    <dgm:pt modelId="{3C2113BD-5AB0-4700-BB67-7827D6BAAA7C}" type="sibTrans" cxnId="{5BF61B87-D4A3-4ACD-876D-02E07C162449}">
      <dgm:prSet/>
      <dgm:spPr/>
      <dgm:t>
        <a:bodyPr/>
        <a:lstStyle/>
        <a:p>
          <a:endParaRPr lang="es-ES"/>
        </a:p>
      </dgm:t>
    </dgm:pt>
    <dgm:pt modelId="{482947DC-8E73-429E-8158-ACC742B13BE6}">
      <dgm:prSet phldrT="[Texto]" phldr="0"/>
      <dgm:spPr/>
      <dgm:t>
        <a:bodyPr/>
        <a:lstStyle/>
        <a:p>
          <a:pPr rtl="0"/>
          <a:r>
            <a:rPr lang="es-ES">
              <a:latin typeface="Calibri Light" panose="020F0302020204030204"/>
            </a:rPr>
            <a:t>2 Programas de pregrado</a:t>
          </a:r>
          <a:endParaRPr lang="es-ES"/>
        </a:p>
      </dgm:t>
    </dgm:pt>
    <dgm:pt modelId="{746C4D94-90F0-41A0-A937-612D0C649116}" type="parTrans" cxnId="{0BCFC485-0706-4B5C-A308-01A747566BA6}">
      <dgm:prSet/>
      <dgm:spPr/>
      <dgm:t>
        <a:bodyPr/>
        <a:lstStyle/>
        <a:p>
          <a:endParaRPr lang="es-ES"/>
        </a:p>
      </dgm:t>
    </dgm:pt>
    <dgm:pt modelId="{6570DDA9-7676-463E-BDB4-74D1DD163C19}" type="sibTrans" cxnId="{0BCFC485-0706-4B5C-A308-01A747566BA6}">
      <dgm:prSet/>
      <dgm:spPr/>
      <dgm:t>
        <a:bodyPr/>
        <a:lstStyle/>
        <a:p>
          <a:endParaRPr lang="es-ES"/>
        </a:p>
      </dgm:t>
    </dgm:pt>
    <dgm:pt modelId="{D374EAD3-05AD-4C97-9F00-09EC8DB9039E}">
      <dgm:prSet phldrT="[Texto]" phldr="0"/>
      <dgm:spPr/>
      <dgm:t>
        <a:bodyPr/>
        <a:lstStyle/>
        <a:p>
          <a:pPr rtl="0"/>
          <a:r>
            <a:rPr lang="es-ES">
              <a:latin typeface="Calibri Light" panose="020F0302020204030204"/>
            </a:rPr>
            <a:t>1 Epecialización</a:t>
          </a:r>
        </a:p>
      </dgm:t>
    </dgm:pt>
    <dgm:pt modelId="{680910C0-97E0-4133-8BF8-4BA9DF6349E2}" type="parTrans" cxnId="{8B1412F4-8E50-4DF9-8FCE-AC6ED36B0CE5}">
      <dgm:prSet/>
      <dgm:spPr/>
      <dgm:t>
        <a:bodyPr/>
        <a:lstStyle/>
        <a:p>
          <a:endParaRPr lang="es-ES"/>
        </a:p>
      </dgm:t>
    </dgm:pt>
    <dgm:pt modelId="{6C99D883-4C1C-4E4C-9BE9-007EE00528C5}" type="sibTrans" cxnId="{8B1412F4-8E50-4DF9-8FCE-AC6ED36B0CE5}">
      <dgm:prSet/>
      <dgm:spPr/>
      <dgm:t>
        <a:bodyPr/>
        <a:lstStyle/>
        <a:p>
          <a:endParaRPr lang="es-ES"/>
        </a:p>
      </dgm:t>
    </dgm:pt>
    <dgm:pt modelId="{DFDD2AC0-0356-482B-9E29-1901C77E2501}">
      <dgm:prSet phldrT="[Texto]" phldr="0"/>
      <dgm:spPr/>
      <dgm:t>
        <a:bodyPr/>
        <a:lstStyle/>
        <a:p>
          <a:r>
            <a:rPr lang="es-ES">
              <a:latin typeface="Calibri Light" panose="020F0302020204030204"/>
            </a:rPr>
            <a:t>Virtual</a:t>
          </a:r>
          <a:endParaRPr lang="es-ES"/>
        </a:p>
      </dgm:t>
    </dgm:pt>
    <dgm:pt modelId="{F7F537A0-97E2-4A98-9454-8F23F59CEE6A}" type="parTrans" cxnId="{77B22F2A-7B94-400A-AFF6-CEFEC6FA027D}">
      <dgm:prSet/>
      <dgm:spPr/>
      <dgm:t>
        <a:bodyPr/>
        <a:lstStyle/>
        <a:p>
          <a:endParaRPr lang="es-ES"/>
        </a:p>
      </dgm:t>
    </dgm:pt>
    <dgm:pt modelId="{D87C4226-4348-45B9-9FBB-FA9F91AB48B8}" type="sibTrans" cxnId="{77B22F2A-7B94-400A-AFF6-CEFEC6FA027D}">
      <dgm:prSet/>
      <dgm:spPr/>
      <dgm:t>
        <a:bodyPr/>
        <a:lstStyle/>
        <a:p>
          <a:endParaRPr lang="es-ES"/>
        </a:p>
      </dgm:t>
    </dgm:pt>
    <dgm:pt modelId="{A86AAABA-8CEC-4E1B-81E9-F9B2DA579F43}">
      <dgm:prSet phldrT="[Texto]" phldr="0"/>
      <dgm:spPr/>
      <dgm:t>
        <a:bodyPr/>
        <a:lstStyle/>
        <a:p>
          <a:pPr rtl="0"/>
          <a:r>
            <a:rPr lang="es-ES">
              <a:latin typeface="Calibri Light" panose="020F0302020204030204"/>
            </a:rPr>
            <a:t>4 Especializaciones</a:t>
          </a:r>
          <a:endParaRPr lang="es-ES"/>
        </a:p>
      </dgm:t>
    </dgm:pt>
    <dgm:pt modelId="{09DE1881-E34C-42AE-BF3D-89C88685A89A}" type="parTrans" cxnId="{8E223712-B7E5-4F10-837E-49E63EBEB594}">
      <dgm:prSet/>
      <dgm:spPr/>
      <dgm:t>
        <a:bodyPr/>
        <a:lstStyle/>
        <a:p>
          <a:endParaRPr lang="es-ES"/>
        </a:p>
      </dgm:t>
    </dgm:pt>
    <dgm:pt modelId="{24FCC532-4F58-493A-BCCC-8E9D2752EBF8}" type="sibTrans" cxnId="{8E223712-B7E5-4F10-837E-49E63EBEB594}">
      <dgm:prSet/>
      <dgm:spPr/>
      <dgm:t>
        <a:bodyPr/>
        <a:lstStyle/>
        <a:p>
          <a:endParaRPr lang="es-ES"/>
        </a:p>
      </dgm:t>
    </dgm:pt>
    <dgm:pt modelId="{5D4C3322-82A7-461B-BC56-58DF7318A306}">
      <dgm:prSet phldrT="[Texto]" phldr="0"/>
      <dgm:spPr/>
      <dgm:t>
        <a:bodyPr/>
        <a:lstStyle/>
        <a:p>
          <a:r>
            <a:rPr lang="es-ES">
              <a:latin typeface="Calibri Light" panose="020F0302020204030204"/>
            </a:rPr>
            <a:t>Distancia</a:t>
          </a:r>
          <a:endParaRPr lang="es-ES"/>
        </a:p>
      </dgm:t>
    </dgm:pt>
    <dgm:pt modelId="{D4389518-2809-4D16-9653-203DD6567FAF}" type="parTrans" cxnId="{88FEAD1E-88E4-4055-82A9-7F4350BF59F5}">
      <dgm:prSet/>
      <dgm:spPr/>
      <dgm:t>
        <a:bodyPr/>
        <a:lstStyle/>
        <a:p>
          <a:endParaRPr lang="es-ES"/>
        </a:p>
      </dgm:t>
    </dgm:pt>
    <dgm:pt modelId="{C51122B9-F025-4AE9-A9EA-89CF64A0C8E4}" type="sibTrans" cxnId="{88FEAD1E-88E4-4055-82A9-7F4350BF59F5}">
      <dgm:prSet/>
      <dgm:spPr/>
      <dgm:t>
        <a:bodyPr/>
        <a:lstStyle/>
        <a:p>
          <a:endParaRPr lang="es-ES"/>
        </a:p>
      </dgm:t>
    </dgm:pt>
    <dgm:pt modelId="{FA0FA55A-D643-403A-8EA6-461041D1DD5B}">
      <dgm:prSet phldrT="[Texto]" phldr="0"/>
      <dgm:spPr/>
      <dgm:t>
        <a:bodyPr/>
        <a:lstStyle/>
        <a:p>
          <a:pPr rtl="0"/>
          <a:r>
            <a:rPr lang="es-ES">
              <a:latin typeface="Calibri Light" panose="020F0302020204030204"/>
            </a:rPr>
            <a:t>1 Programa de pregrado</a:t>
          </a:r>
          <a:endParaRPr lang="es-ES"/>
        </a:p>
      </dgm:t>
    </dgm:pt>
    <dgm:pt modelId="{2DE7ADEA-7169-4C63-9FC0-A38760941F4D}" type="parTrans" cxnId="{1F46EB02-5A6E-4E82-9279-C9E8F84FA35F}">
      <dgm:prSet/>
      <dgm:spPr/>
      <dgm:t>
        <a:bodyPr/>
        <a:lstStyle/>
        <a:p>
          <a:endParaRPr lang="es-ES"/>
        </a:p>
      </dgm:t>
    </dgm:pt>
    <dgm:pt modelId="{6F05C8E8-5BCE-41E6-A4DC-B821CEFCD898}" type="sibTrans" cxnId="{1F46EB02-5A6E-4E82-9279-C9E8F84FA35F}">
      <dgm:prSet/>
      <dgm:spPr/>
      <dgm:t>
        <a:bodyPr/>
        <a:lstStyle/>
        <a:p>
          <a:endParaRPr lang="es-ES"/>
        </a:p>
      </dgm:t>
    </dgm:pt>
    <dgm:pt modelId="{AA99AD98-34D9-4AEA-98A4-5536D348039F}">
      <dgm:prSet phldrT="[Texto]" phldr="0"/>
      <dgm:spPr/>
      <dgm:t>
        <a:bodyPr/>
        <a:lstStyle/>
        <a:p>
          <a:pPr rtl="0"/>
          <a:r>
            <a:rPr lang="es-ES">
              <a:latin typeface="Calibri Light" panose="020F0302020204030204"/>
            </a:rPr>
            <a:t>5 Especializaciones </a:t>
          </a:r>
          <a:endParaRPr lang="es-ES"/>
        </a:p>
      </dgm:t>
    </dgm:pt>
    <dgm:pt modelId="{2C29C40D-AD0C-4CF3-9407-E3481D041CD8}" type="parTrans" cxnId="{760B7A23-BF3D-4F5A-9419-B841C06FA3BF}">
      <dgm:prSet/>
      <dgm:spPr/>
      <dgm:t>
        <a:bodyPr/>
        <a:lstStyle/>
        <a:p>
          <a:endParaRPr lang="es-ES"/>
        </a:p>
      </dgm:t>
    </dgm:pt>
    <dgm:pt modelId="{F40AC0AA-02D0-40DD-9285-B56D316F80DE}" type="sibTrans" cxnId="{760B7A23-BF3D-4F5A-9419-B841C06FA3BF}">
      <dgm:prSet/>
      <dgm:spPr/>
      <dgm:t>
        <a:bodyPr/>
        <a:lstStyle/>
        <a:p>
          <a:endParaRPr lang="es-ES"/>
        </a:p>
      </dgm:t>
    </dgm:pt>
    <dgm:pt modelId="{32F6414C-57EC-43E5-8C86-31AE249DCC40}">
      <dgm:prSet phldr="0"/>
      <dgm:spPr/>
      <dgm:t>
        <a:bodyPr/>
        <a:lstStyle/>
        <a:p>
          <a:pPr rtl="0"/>
          <a:r>
            <a:rPr lang="es-ES">
              <a:latin typeface="Calibri Light" panose="020F0302020204030204"/>
            </a:rPr>
            <a:t>1 Maestria</a:t>
          </a:r>
          <a:endParaRPr lang="es-ES"/>
        </a:p>
      </dgm:t>
    </dgm:pt>
    <dgm:pt modelId="{F0ACDD54-73ED-42F8-946A-E0056D18903E}" type="parTrans" cxnId="{F3BDB6AB-ACA2-4C1B-8074-C94478A73C84}">
      <dgm:prSet/>
      <dgm:spPr/>
    </dgm:pt>
    <dgm:pt modelId="{C1F19FA4-1625-4EA8-84C2-5EA013968E24}" type="sibTrans" cxnId="{F3BDB6AB-ACA2-4C1B-8074-C94478A73C84}">
      <dgm:prSet/>
      <dgm:spPr/>
    </dgm:pt>
    <dgm:pt modelId="{BAFC33E7-2996-414F-8340-108723A1F820}">
      <dgm:prSet phldr="0"/>
      <dgm:spPr/>
      <dgm:t>
        <a:bodyPr/>
        <a:lstStyle/>
        <a:p>
          <a:pPr rtl="0"/>
          <a:r>
            <a:rPr lang="es-ES">
              <a:latin typeface="Calibri Light" panose="020F0302020204030204"/>
            </a:rPr>
            <a:t>2 Maestrias</a:t>
          </a:r>
        </a:p>
      </dgm:t>
    </dgm:pt>
    <dgm:pt modelId="{0E3CD6E8-B8AA-4FAE-8C46-21BCE7D43344}" type="parTrans" cxnId="{D9E3892D-651C-4771-8D1B-CA061AF6C4AE}">
      <dgm:prSet/>
      <dgm:spPr/>
    </dgm:pt>
    <dgm:pt modelId="{3BACF1D8-8060-42F0-83E0-45F81A06C6A7}" type="sibTrans" cxnId="{D9E3892D-651C-4771-8D1B-CA061AF6C4AE}">
      <dgm:prSet/>
      <dgm:spPr/>
    </dgm:pt>
    <dgm:pt modelId="{BF87B3F2-B21D-432A-8165-FAB8FD57D3EB}" type="pres">
      <dgm:prSet presAssocID="{737C3A1E-BC7E-4518-A73E-6C1932961FE7}" presName="theList" presStyleCnt="0">
        <dgm:presLayoutVars>
          <dgm:dir/>
          <dgm:animLvl val="lvl"/>
          <dgm:resizeHandles val="exact"/>
        </dgm:presLayoutVars>
      </dgm:prSet>
      <dgm:spPr/>
    </dgm:pt>
    <dgm:pt modelId="{DFB50C04-A6E4-4046-8F67-31D5EDC0FDB8}" type="pres">
      <dgm:prSet presAssocID="{C6576214-C48B-40EE-A8BE-FBEAEE52439C}" presName="compNode" presStyleCnt="0"/>
      <dgm:spPr/>
    </dgm:pt>
    <dgm:pt modelId="{8B99B9A1-6336-4D5B-8ABC-7FD7B44863EF}" type="pres">
      <dgm:prSet presAssocID="{C6576214-C48B-40EE-A8BE-FBEAEE52439C}" presName="aNode" presStyleLbl="bgShp" presStyleIdx="0" presStyleCnt="3"/>
      <dgm:spPr/>
    </dgm:pt>
    <dgm:pt modelId="{934C6A98-20E9-411A-98D8-17F10CFA94CD}" type="pres">
      <dgm:prSet presAssocID="{C6576214-C48B-40EE-A8BE-FBEAEE52439C}" presName="textNode" presStyleLbl="bgShp" presStyleIdx="0" presStyleCnt="3"/>
      <dgm:spPr/>
    </dgm:pt>
    <dgm:pt modelId="{B27A3904-A319-4D73-B366-871C71DCAEC3}" type="pres">
      <dgm:prSet presAssocID="{C6576214-C48B-40EE-A8BE-FBEAEE52439C}" presName="compChildNode" presStyleCnt="0"/>
      <dgm:spPr/>
    </dgm:pt>
    <dgm:pt modelId="{48345CE1-92AA-406D-818E-29DB0ECE051D}" type="pres">
      <dgm:prSet presAssocID="{C6576214-C48B-40EE-A8BE-FBEAEE52439C}" presName="theInnerList" presStyleCnt="0"/>
      <dgm:spPr/>
    </dgm:pt>
    <dgm:pt modelId="{81A5115E-05FD-4D0B-80F1-18AD4E24F6A0}" type="pres">
      <dgm:prSet presAssocID="{482947DC-8E73-429E-8158-ACC742B13BE6}" presName="childNode" presStyleLbl="node1" presStyleIdx="0" presStyleCnt="7">
        <dgm:presLayoutVars>
          <dgm:bulletEnabled val="1"/>
        </dgm:presLayoutVars>
      </dgm:prSet>
      <dgm:spPr/>
    </dgm:pt>
    <dgm:pt modelId="{C0322E5C-EEAE-4D02-9391-3F0FA2B293D9}" type="pres">
      <dgm:prSet presAssocID="{482947DC-8E73-429E-8158-ACC742B13BE6}" presName="aSpace2" presStyleCnt="0"/>
      <dgm:spPr/>
    </dgm:pt>
    <dgm:pt modelId="{1C069CC9-8201-4594-BB76-E94E8224F2EE}" type="pres">
      <dgm:prSet presAssocID="{D374EAD3-05AD-4C97-9F00-09EC8DB9039E}" presName="childNode" presStyleLbl="node1" presStyleIdx="1" presStyleCnt="7">
        <dgm:presLayoutVars>
          <dgm:bulletEnabled val="1"/>
        </dgm:presLayoutVars>
      </dgm:prSet>
      <dgm:spPr/>
    </dgm:pt>
    <dgm:pt modelId="{BB57A098-0D5A-4983-8D7D-59E7B0A0A753}" type="pres">
      <dgm:prSet presAssocID="{D374EAD3-05AD-4C97-9F00-09EC8DB9039E}" presName="aSpace2" presStyleCnt="0"/>
      <dgm:spPr/>
    </dgm:pt>
    <dgm:pt modelId="{50EF55CE-190C-41FA-B11B-17CDE9B283AF}" type="pres">
      <dgm:prSet presAssocID="{32F6414C-57EC-43E5-8C86-31AE249DCC40}" presName="childNode" presStyleLbl="node1" presStyleIdx="2" presStyleCnt="7">
        <dgm:presLayoutVars>
          <dgm:bulletEnabled val="1"/>
        </dgm:presLayoutVars>
      </dgm:prSet>
      <dgm:spPr/>
    </dgm:pt>
    <dgm:pt modelId="{A163885E-14EC-47B3-A0B1-6FFBD81902FF}" type="pres">
      <dgm:prSet presAssocID="{C6576214-C48B-40EE-A8BE-FBEAEE52439C}" presName="aSpace" presStyleCnt="0"/>
      <dgm:spPr/>
    </dgm:pt>
    <dgm:pt modelId="{73899E1B-F3A9-4E25-8CEB-378E0CA957EB}" type="pres">
      <dgm:prSet presAssocID="{DFDD2AC0-0356-482B-9E29-1901C77E2501}" presName="compNode" presStyleCnt="0"/>
      <dgm:spPr/>
    </dgm:pt>
    <dgm:pt modelId="{5D6F9806-E403-4337-B577-DCF1DD620D1F}" type="pres">
      <dgm:prSet presAssocID="{DFDD2AC0-0356-482B-9E29-1901C77E2501}" presName="aNode" presStyleLbl="bgShp" presStyleIdx="1" presStyleCnt="3"/>
      <dgm:spPr/>
    </dgm:pt>
    <dgm:pt modelId="{B777D24F-FC87-4E2F-811F-0AAC35A99415}" type="pres">
      <dgm:prSet presAssocID="{DFDD2AC0-0356-482B-9E29-1901C77E2501}" presName="textNode" presStyleLbl="bgShp" presStyleIdx="1" presStyleCnt="3"/>
      <dgm:spPr/>
    </dgm:pt>
    <dgm:pt modelId="{832289EF-CC5B-45DB-ADEA-3D6AC756A5F4}" type="pres">
      <dgm:prSet presAssocID="{DFDD2AC0-0356-482B-9E29-1901C77E2501}" presName="compChildNode" presStyleCnt="0"/>
      <dgm:spPr/>
    </dgm:pt>
    <dgm:pt modelId="{73E43DE2-E665-4DE1-A0FB-7B2F9B98ED40}" type="pres">
      <dgm:prSet presAssocID="{DFDD2AC0-0356-482B-9E29-1901C77E2501}" presName="theInnerList" presStyleCnt="0"/>
      <dgm:spPr/>
    </dgm:pt>
    <dgm:pt modelId="{90644F8A-37F7-4D3C-B111-242D7F0A6859}" type="pres">
      <dgm:prSet presAssocID="{A86AAABA-8CEC-4E1B-81E9-F9B2DA579F43}" presName="childNode" presStyleLbl="node1" presStyleIdx="3" presStyleCnt="7">
        <dgm:presLayoutVars>
          <dgm:bulletEnabled val="1"/>
        </dgm:presLayoutVars>
      </dgm:prSet>
      <dgm:spPr/>
    </dgm:pt>
    <dgm:pt modelId="{35003E5A-6BD4-4720-BDF9-36774820C134}" type="pres">
      <dgm:prSet presAssocID="{DFDD2AC0-0356-482B-9E29-1901C77E2501}" presName="aSpace" presStyleCnt="0"/>
      <dgm:spPr/>
    </dgm:pt>
    <dgm:pt modelId="{7EF2F674-361D-4D8A-829D-5DC94B4EF4AE}" type="pres">
      <dgm:prSet presAssocID="{5D4C3322-82A7-461B-BC56-58DF7318A306}" presName="compNode" presStyleCnt="0"/>
      <dgm:spPr/>
    </dgm:pt>
    <dgm:pt modelId="{025EA486-653A-44C7-8614-C3F3E71749A8}" type="pres">
      <dgm:prSet presAssocID="{5D4C3322-82A7-461B-BC56-58DF7318A306}" presName="aNode" presStyleLbl="bgShp" presStyleIdx="2" presStyleCnt="3"/>
      <dgm:spPr/>
    </dgm:pt>
    <dgm:pt modelId="{43EAF05E-AAEF-4B27-A47E-B561A7E8096F}" type="pres">
      <dgm:prSet presAssocID="{5D4C3322-82A7-461B-BC56-58DF7318A306}" presName="textNode" presStyleLbl="bgShp" presStyleIdx="2" presStyleCnt="3"/>
      <dgm:spPr/>
    </dgm:pt>
    <dgm:pt modelId="{489480CC-BAC5-4669-BF1D-272395AF8819}" type="pres">
      <dgm:prSet presAssocID="{5D4C3322-82A7-461B-BC56-58DF7318A306}" presName="compChildNode" presStyleCnt="0"/>
      <dgm:spPr/>
    </dgm:pt>
    <dgm:pt modelId="{5EF65AA5-CF4A-482C-8004-72B350C8F09D}" type="pres">
      <dgm:prSet presAssocID="{5D4C3322-82A7-461B-BC56-58DF7318A306}" presName="theInnerList" presStyleCnt="0"/>
      <dgm:spPr/>
    </dgm:pt>
    <dgm:pt modelId="{C2CE7413-1E97-4D7E-B614-A612356A5410}" type="pres">
      <dgm:prSet presAssocID="{FA0FA55A-D643-403A-8EA6-461041D1DD5B}" presName="childNode" presStyleLbl="node1" presStyleIdx="4" presStyleCnt="7">
        <dgm:presLayoutVars>
          <dgm:bulletEnabled val="1"/>
        </dgm:presLayoutVars>
      </dgm:prSet>
      <dgm:spPr/>
    </dgm:pt>
    <dgm:pt modelId="{441DBBB1-2679-4401-83CE-40EB04EC1EFA}" type="pres">
      <dgm:prSet presAssocID="{FA0FA55A-D643-403A-8EA6-461041D1DD5B}" presName="aSpace2" presStyleCnt="0"/>
      <dgm:spPr/>
    </dgm:pt>
    <dgm:pt modelId="{D8ACCE47-FEBD-40CA-B728-ED1CA91D5E5A}" type="pres">
      <dgm:prSet presAssocID="{AA99AD98-34D9-4AEA-98A4-5536D348039F}" presName="childNode" presStyleLbl="node1" presStyleIdx="5" presStyleCnt="7">
        <dgm:presLayoutVars>
          <dgm:bulletEnabled val="1"/>
        </dgm:presLayoutVars>
      </dgm:prSet>
      <dgm:spPr/>
    </dgm:pt>
    <dgm:pt modelId="{ED7FE641-4206-4DA8-9B85-C48C9A7FB0A1}" type="pres">
      <dgm:prSet presAssocID="{AA99AD98-34D9-4AEA-98A4-5536D348039F}" presName="aSpace2" presStyleCnt="0"/>
      <dgm:spPr/>
    </dgm:pt>
    <dgm:pt modelId="{B776CFDD-AB49-4966-A88A-5BDF7DA2C7B2}" type="pres">
      <dgm:prSet presAssocID="{BAFC33E7-2996-414F-8340-108723A1F820}" presName="childNode" presStyleLbl="node1" presStyleIdx="6" presStyleCnt="7">
        <dgm:presLayoutVars>
          <dgm:bulletEnabled val="1"/>
        </dgm:presLayoutVars>
      </dgm:prSet>
      <dgm:spPr/>
    </dgm:pt>
  </dgm:ptLst>
  <dgm:cxnLst>
    <dgm:cxn modelId="{B956C302-4011-423D-92BB-E51C3EF64C41}" type="presOf" srcId="{C6576214-C48B-40EE-A8BE-FBEAEE52439C}" destId="{934C6A98-20E9-411A-98D8-17F10CFA94CD}" srcOrd="1" destOrd="0" presId="urn:microsoft.com/office/officeart/2005/8/layout/lProcess2"/>
    <dgm:cxn modelId="{1F46EB02-5A6E-4E82-9279-C9E8F84FA35F}" srcId="{5D4C3322-82A7-461B-BC56-58DF7318A306}" destId="{FA0FA55A-D643-403A-8EA6-461041D1DD5B}" srcOrd="0" destOrd="0" parTransId="{2DE7ADEA-7169-4C63-9FC0-A38760941F4D}" sibTransId="{6F05C8E8-5BCE-41E6-A4DC-B821CEFCD898}"/>
    <dgm:cxn modelId="{42726F08-2EBC-42DF-B6E4-67926D8F2AA2}" type="presOf" srcId="{DFDD2AC0-0356-482B-9E29-1901C77E2501}" destId="{B777D24F-FC87-4E2F-811F-0AAC35A99415}" srcOrd="1" destOrd="0" presId="urn:microsoft.com/office/officeart/2005/8/layout/lProcess2"/>
    <dgm:cxn modelId="{8E223712-B7E5-4F10-837E-49E63EBEB594}" srcId="{DFDD2AC0-0356-482B-9E29-1901C77E2501}" destId="{A86AAABA-8CEC-4E1B-81E9-F9B2DA579F43}" srcOrd="0" destOrd="0" parTransId="{09DE1881-E34C-42AE-BF3D-89C88685A89A}" sibTransId="{24FCC532-4F58-493A-BCCC-8E9D2752EBF8}"/>
    <dgm:cxn modelId="{88FEAD1E-88E4-4055-82A9-7F4350BF59F5}" srcId="{737C3A1E-BC7E-4518-A73E-6C1932961FE7}" destId="{5D4C3322-82A7-461B-BC56-58DF7318A306}" srcOrd="2" destOrd="0" parTransId="{D4389518-2809-4D16-9653-203DD6567FAF}" sibTransId="{C51122B9-F025-4AE9-A9EA-89CF64A0C8E4}"/>
    <dgm:cxn modelId="{760B7A23-BF3D-4F5A-9419-B841C06FA3BF}" srcId="{5D4C3322-82A7-461B-BC56-58DF7318A306}" destId="{AA99AD98-34D9-4AEA-98A4-5536D348039F}" srcOrd="1" destOrd="0" parTransId="{2C29C40D-AD0C-4CF3-9407-E3481D041CD8}" sibTransId="{F40AC0AA-02D0-40DD-9285-B56D316F80DE}"/>
    <dgm:cxn modelId="{77B22F2A-7B94-400A-AFF6-CEFEC6FA027D}" srcId="{737C3A1E-BC7E-4518-A73E-6C1932961FE7}" destId="{DFDD2AC0-0356-482B-9E29-1901C77E2501}" srcOrd="1" destOrd="0" parTransId="{F7F537A0-97E2-4A98-9454-8F23F59CEE6A}" sibTransId="{D87C4226-4348-45B9-9FBB-FA9F91AB48B8}"/>
    <dgm:cxn modelId="{D9E3892D-651C-4771-8D1B-CA061AF6C4AE}" srcId="{5D4C3322-82A7-461B-BC56-58DF7318A306}" destId="{BAFC33E7-2996-414F-8340-108723A1F820}" srcOrd="2" destOrd="0" parTransId="{0E3CD6E8-B8AA-4FAE-8C46-21BCE7D43344}" sibTransId="{3BACF1D8-8060-42F0-83E0-45F81A06C6A7}"/>
    <dgm:cxn modelId="{58447735-AEAC-40CC-8BB1-709285459403}" type="presOf" srcId="{AA99AD98-34D9-4AEA-98A4-5536D348039F}" destId="{D8ACCE47-FEBD-40CA-B728-ED1CA91D5E5A}" srcOrd="0" destOrd="0" presId="urn:microsoft.com/office/officeart/2005/8/layout/lProcess2"/>
    <dgm:cxn modelId="{36570D3E-61F4-4FDE-B09C-6F6739874112}" type="presOf" srcId="{BAFC33E7-2996-414F-8340-108723A1F820}" destId="{B776CFDD-AB49-4966-A88A-5BDF7DA2C7B2}" srcOrd="0" destOrd="0" presId="urn:microsoft.com/office/officeart/2005/8/layout/lProcess2"/>
    <dgm:cxn modelId="{E3D55C69-50AE-41A0-9F6D-59F5D02C2E37}" type="presOf" srcId="{FA0FA55A-D643-403A-8EA6-461041D1DD5B}" destId="{C2CE7413-1E97-4D7E-B614-A612356A5410}" srcOrd="0" destOrd="0" presId="urn:microsoft.com/office/officeart/2005/8/layout/lProcess2"/>
    <dgm:cxn modelId="{A25BEE6B-08F8-4B6C-B7C5-17905EDD2A9E}" type="presOf" srcId="{482947DC-8E73-429E-8158-ACC742B13BE6}" destId="{81A5115E-05FD-4D0B-80F1-18AD4E24F6A0}" srcOrd="0" destOrd="0" presId="urn:microsoft.com/office/officeart/2005/8/layout/lProcess2"/>
    <dgm:cxn modelId="{DC87D67C-1C21-4FC7-8583-5A9B79376FB5}" type="presOf" srcId="{737C3A1E-BC7E-4518-A73E-6C1932961FE7}" destId="{BF87B3F2-B21D-432A-8165-FAB8FD57D3EB}" srcOrd="0" destOrd="0" presId="urn:microsoft.com/office/officeart/2005/8/layout/lProcess2"/>
    <dgm:cxn modelId="{0BCFC485-0706-4B5C-A308-01A747566BA6}" srcId="{C6576214-C48B-40EE-A8BE-FBEAEE52439C}" destId="{482947DC-8E73-429E-8158-ACC742B13BE6}" srcOrd="0" destOrd="0" parTransId="{746C4D94-90F0-41A0-A937-612D0C649116}" sibTransId="{6570DDA9-7676-463E-BDB4-74D1DD163C19}"/>
    <dgm:cxn modelId="{5BF61B87-D4A3-4ACD-876D-02E07C162449}" srcId="{737C3A1E-BC7E-4518-A73E-6C1932961FE7}" destId="{C6576214-C48B-40EE-A8BE-FBEAEE52439C}" srcOrd="0" destOrd="0" parTransId="{7490394C-F0DC-495B-A633-2B819790D193}" sibTransId="{3C2113BD-5AB0-4700-BB67-7827D6BAAA7C}"/>
    <dgm:cxn modelId="{5742ECA4-21C1-4DEA-818B-1DA043D17B2B}" type="presOf" srcId="{D374EAD3-05AD-4C97-9F00-09EC8DB9039E}" destId="{1C069CC9-8201-4594-BB76-E94E8224F2EE}" srcOrd="0" destOrd="0" presId="urn:microsoft.com/office/officeart/2005/8/layout/lProcess2"/>
    <dgm:cxn modelId="{F3BDB6AB-ACA2-4C1B-8074-C94478A73C84}" srcId="{C6576214-C48B-40EE-A8BE-FBEAEE52439C}" destId="{32F6414C-57EC-43E5-8C86-31AE249DCC40}" srcOrd="2" destOrd="0" parTransId="{F0ACDD54-73ED-42F8-946A-E0056D18903E}" sibTransId="{C1F19FA4-1625-4EA8-84C2-5EA013968E24}"/>
    <dgm:cxn modelId="{758FC1C4-817C-4B65-8761-844C9DE53528}" type="presOf" srcId="{C6576214-C48B-40EE-A8BE-FBEAEE52439C}" destId="{8B99B9A1-6336-4D5B-8ABC-7FD7B44863EF}" srcOrd="0" destOrd="0" presId="urn:microsoft.com/office/officeart/2005/8/layout/lProcess2"/>
    <dgm:cxn modelId="{E51CF7C4-E9B8-459A-B109-0272A0F4E3C6}" type="presOf" srcId="{32F6414C-57EC-43E5-8C86-31AE249DCC40}" destId="{50EF55CE-190C-41FA-B11B-17CDE9B283AF}" srcOrd="0" destOrd="0" presId="urn:microsoft.com/office/officeart/2005/8/layout/lProcess2"/>
    <dgm:cxn modelId="{42205DC5-8CB5-4A0D-AEB3-4E0F2CBFBA08}" type="presOf" srcId="{5D4C3322-82A7-461B-BC56-58DF7318A306}" destId="{025EA486-653A-44C7-8614-C3F3E71749A8}" srcOrd="0" destOrd="0" presId="urn:microsoft.com/office/officeart/2005/8/layout/lProcess2"/>
    <dgm:cxn modelId="{3AB04DCA-C0AB-431E-BA9A-DB26DFC5F6BE}" type="presOf" srcId="{5D4C3322-82A7-461B-BC56-58DF7318A306}" destId="{43EAF05E-AAEF-4B27-A47E-B561A7E8096F}" srcOrd="1" destOrd="0" presId="urn:microsoft.com/office/officeart/2005/8/layout/lProcess2"/>
    <dgm:cxn modelId="{058D25D0-7635-498B-830A-BF7852A6B249}" type="presOf" srcId="{A86AAABA-8CEC-4E1B-81E9-F9B2DA579F43}" destId="{90644F8A-37F7-4D3C-B111-242D7F0A6859}" srcOrd="0" destOrd="0" presId="urn:microsoft.com/office/officeart/2005/8/layout/lProcess2"/>
    <dgm:cxn modelId="{7CA441E3-527E-4AAD-961A-BDBABBBB6341}" type="presOf" srcId="{DFDD2AC0-0356-482B-9E29-1901C77E2501}" destId="{5D6F9806-E403-4337-B577-DCF1DD620D1F}" srcOrd="0" destOrd="0" presId="urn:microsoft.com/office/officeart/2005/8/layout/lProcess2"/>
    <dgm:cxn modelId="{8B1412F4-8E50-4DF9-8FCE-AC6ED36B0CE5}" srcId="{C6576214-C48B-40EE-A8BE-FBEAEE52439C}" destId="{D374EAD3-05AD-4C97-9F00-09EC8DB9039E}" srcOrd="1" destOrd="0" parTransId="{680910C0-97E0-4133-8BF8-4BA9DF6349E2}" sibTransId="{6C99D883-4C1C-4E4C-9BE9-007EE00528C5}"/>
    <dgm:cxn modelId="{F2626BD6-C1C6-4692-A2A7-874230DAEBF9}" type="presParOf" srcId="{BF87B3F2-B21D-432A-8165-FAB8FD57D3EB}" destId="{DFB50C04-A6E4-4046-8F67-31D5EDC0FDB8}" srcOrd="0" destOrd="0" presId="urn:microsoft.com/office/officeart/2005/8/layout/lProcess2"/>
    <dgm:cxn modelId="{67484CDD-A5FA-441C-A638-B2C921DEFDFF}" type="presParOf" srcId="{DFB50C04-A6E4-4046-8F67-31D5EDC0FDB8}" destId="{8B99B9A1-6336-4D5B-8ABC-7FD7B44863EF}" srcOrd="0" destOrd="0" presId="urn:microsoft.com/office/officeart/2005/8/layout/lProcess2"/>
    <dgm:cxn modelId="{EAB77883-2395-40F4-8ECE-C6219BF9C4F1}" type="presParOf" srcId="{DFB50C04-A6E4-4046-8F67-31D5EDC0FDB8}" destId="{934C6A98-20E9-411A-98D8-17F10CFA94CD}" srcOrd="1" destOrd="0" presId="urn:microsoft.com/office/officeart/2005/8/layout/lProcess2"/>
    <dgm:cxn modelId="{1BB131E0-C9B8-4A7B-BF9D-BD58F7BAC4EA}" type="presParOf" srcId="{DFB50C04-A6E4-4046-8F67-31D5EDC0FDB8}" destId="{B27A3904-A319-4D73-B366-871C71DCAEC3}" srcOrd="2" destOrd="0" presId="urn:microsoft.com/office/officeart/2005/8/layout/lProcess2"/>
    <dgm:cxn modelId="{92D4D531-393C-46FF-92D0-D28CA252D879}" type="presParOf" srcId="{B27A3904-A319-4D73-B366-871C71DCAEC3}" destId="{48345CE1-92AA-406D-818E-29DB0ECE051D}" srcOrd="0" destOrd="0" presId="urn:microsoft.com/office/officeart/2005/8/layout/lProcess2"/>
    <dgm:cxn modelId="{2F9A7694-E591-46CC-B112-0C0CDE6D61BF}" type="presParOf" srcId="{48345CE1-92AA-406D-818E-29DB0ECE051D}" destId="{81A5115E-05FD-4D0B-80F1-18AD4E24F6A0}" srcOrd="0" destOrd="0" presId="urn:microsoft.com/office/officeart/2005/8/layout/lProcess2"/>
    <dgm:cxn modelId="{2DAA19F7-81C6-41F6-9280-43D4CBA91840}" type="presParOf" srcId="{48345CE1-92AA-406D-818E-29DB0ECE051D}" destId="{C0322E5C-EEAE-4D02-9391-3F0FA2B293D9}" srcOrd="1" destOrd="0" presId="urn:microsoft.com/office/officeart/2005/8/layout/lProcess2"/>
    <dgm:cxn modelId="{34C1CE6E-80B1-4027-A2FE-1C878CAA5161}" type="presParOf" srcId="{48345CE1-92AA-406D-818E-29DB0ECE051D}" destId="{1C069CC9-8201-4594-BB76-E94E8224F2EE}" srcOrd="2" destOrd="0" presId="urn:microsoft.com/office/officeart/2005/8/layout/lProcess2"/>
    <dgm:cxn modelId="{FFA4BF02-EC6B-4167-AB3C-3C3595FED5F3}" type="presParOf" srcId="{48345CE1-92AA-406D-818E-29DB0ECE051D}" destId="{BB57A098-0D5A-4983-8D7D-59E7B0A0A753}" srcOrd="3" destOrd="0" presId="urn:microsoft.com/office/officeart/2005/8/layout/lProcess2"/>
    <dgm:cxn modelId="{3A476AC8-AC21-482B-A091-35D37D1BB8F6}" type="presParOf" srcId="{48345CE1-92AA-406D-818E-29DB0ECE051D}" destId="{50EF55CE-190C-41FA-B11B-17CDE9B283AF}" srcOrd="4" destOrd="0" presId="urn:microsoft.com/office/officeart/2005/8/layout/lProcess2"/>
    <dgm:cxn modelId="{DE6BE885-3D33-4972-9A3B-ED9D91864B7B}" type="presParOf" srcId="{BF87B3F2-B21D-432A-8165-FAB8FD57D3EB}" destId="{A163885E-14EC-47B3-A0B1-6FFBD81902FF}" srcOrd="1" destOrd="0" presId="urn:microsoft.com/office/officeart/2005/8/layout/lProcess2"/>
    <dgm:cxn modelId="{8C30C4F5-ACD6-4210-ADD1-6FF5114A194B}" type="presParOf" srcId="{BF87B3F2-B21D-432A-8165-FAB8FD57D3EB}" destId="{73899E1B-F3A9-4E25-8CEB-378E0CA957EB}" srcOrd="2" destOrd="0" presId="urn:microsoft.com/office/officeart/2005/8/layout/lProcess2"/>
    <dgm:cxn modelId="{EBC0F206-278B-42D4-ADAE-6DD9C3D88FC9}" type="presParOf" srcId="{73899E1B-F3A9-4E25-8CEB-378E0CA957EB}" destId="{5D6F9806-E403-4337-B577-DCF1DD620D1F}" srcOrd="0" destOrd="0" presId="urn:microsoft.com/office/officeart/2005/8/layout/lProcess2"/>
    <dgm:cxn modelId="{EC3A8A45-9B4E-4EEE-8946-D40D10F954A5}" type="presParOf" srcId="{73899E1B-F3A9-4E25-8CEB-378E0CA957EB}" destId="{B777D24F-FC87-4E2F-811F-0AAC35A99415}" srcOrd="1" destOrd="0" presId="urn:microsoft.com/office/officeart/2005/8/layout/lProcess2"/>
    <dgm:cxn modelId="{FCB6F11E-6388-4912-97AB-EB4063AE4711}" type="presParOf" srcId="{73899E1B-F3A9-4E25-8CEB-378E0CA957EB}" destId="{832289EF-CC5B-45DB-ADEA-3D6AC756A5F4}" srcOrd="2" destOrd="0" presId="urn:microsoft.com/office/officeart/2005/8/layout/lProcess2"/>
    <dgm:cxn modelId="{2C78D6A4-2A71-46FB-B08F-725856783063}" type="presParOf" srcId="{832289EF-CC5B-45DB-ADEA-3D6AC756A5F4}" destId="{73E43DE2-E665-4DE1-A0FB-7B2F9B98ED40}" srcOrd="0" destOrd="0" presId="urn:microsoft.com/office/officeart/2005/8/layout/lProcess2"/>
    <dgm:cxn modelId="{9B88D8F7-732B-47C0-A5CF-9BAF589C1C45}" type="presParOf" srcId="{73E43DE2-E665-4DE1-A0FB-7B2F9B98ED40}" destId="{90644F8A-37F7-4D3C-B111-242D7F0A6859}" srcOrd="0" destOrd="0" presId="urn:microsoft.com/office/officeart/2005/8/layout/lProcess2"/>
    <dgm:cxn modelId="{EF1E8A13-B9DB-4A85-97A1-8804BC7E97CD}" type="presParOf" srcId="{BF87B3F2-B21D-432A-8165-FAB8FD57D3EB}" destId="{35003E5A-6BD4-4720-BDF9-36774820C134}" srcOrd="3" destOrd="0" presId="urn:microsoft.com/office/officeart/2005/8/layout/lProcess2"/>
    <dgm:cxn modelId="{0CBBFE72-B50C-4E09-AE2C-C9CC5CBE0099}" type="presParOf" srcId="{BF87B3F2-B21D-432A-8165-FAB8FD57D3EB}" destId="{7EF2F674-361D-4D8A-829D-5DC94B4EF4AE}" srcOrd="4" destOrd="0" presId="urn:microsoft.com/office/officeart/2005/8/layout/lProcess2"/>
    <dgm:cxn modelId="{3FB1CF14-1937-406A-BF68-EB90B543A371}" type="presParOf" srcId="{7EF2F674-361D-4D8A-829D-5DC94B4EF4AE}" destId="{025EA486-653A-44C7-8614-C3F3E71749A8}" srcOrd="0" destOrd="0" presId="urn:microsoft.com/office/officeart/2005/8/layout/lProcess2"/>
    <dgm:cxn modelId="{4EE095CB-1642-48D5-B2CC-FD81189EC458}" type="presParOf" srcId="{7EF2F674-361D-4D8A-829D-5DC94B4EF4AE}" destId="{43EAF05E-AAEF-4B27-A47E-B561A7E8096F}" srcOrd="1" destOrd="0" presId="urn:microsoft.com/office/officeart/2005/8/layout/lProcess2"/>
    <dgm:cxn modelId="{4EBA9EDE-4EE0-4616-92E9-C6BCC3BC6987}" type="presParOf" srcId="{7EF2F674-361D-4D8A-829D-5DC94B4EF4AE}" destId="{489480CC-BAC5-4669-BF1D-272395AF8819}" srcOrd="2" destOrd="0" presId="urn:microsoft.com/office/officeart/2005/8/layout/lProcess2"/>
    <dgm:cxn modelId="{124E662B-4D39-43F4-B740-FF83F85D1630}" type="presParOf" srcId="{489480CC-BAC5-4669-BF1D-272395AF8819}" destId="{5EF65AA5-CF4A-482C-8004-72B350C8F09D}" srcOrd="0" destOrd="0" presId="urn:microsoft.com/office/officeart/2005/8/layout/lProcess2"/>
    <dgm:cxn modelId="{26A90E8A-F5C2-413A-B949-CD754FD7EFF3}" type="presParOf" srcId="{5EF65AA5-CF4A-482C-8004-72B350C8F09D}" destId="{C2CE7413-1E97-4D7E-B614-A612356A5410}" srcOrd="0" destOrd="0" presId="urn:microsoft.com/office/officeart/2005/8/layout/lProcess2"/>
    <dgm:cxn modelId="{94A5EEE1-1FE3-43D0-B563-3B240B5D53C1}" type="presParOf" srcId="{5EF65AA5-CF4A-482C-8004-72B350C8F09D}" destId="{441DBBB1-2679-4401-83CE-40EB04EC1EFA}" srcOrd="1" destOrd="0" presId="urn:microsoft.com/office/officeart/2005/8/layout/lProcess2"/>
    <dgm:cxn modelId="{6294E71F-339A-4B5E-83A7-44D8AF0CA61B}" type="presParOf" srcId="{5EF65AA5-CF4A-482C-8004-72B350C8F09D}" destId="{D8ACCE47-FEBD-40CA-B728-ED1CA91D5E5A}" srcOrd="2" destOrd="0" presId="urn:microsoft.com/office/officeart/2005/8/layout/lProcess2"/>
    <dgm:cxn modelId="{05D6B3E3-17CE-498F-84BC-235D650C135B}" type="presParOf" srcId="{5EF65AA5-CF4A-482C-8004-72B350C8F09D}" destId="{ED7FE641-4206-4DA8-9B85-C48C9A7FB0A1}" srcOrd="3" destOrd="0" presId="urn:microsoft.com/office/officeart/2005/8/layout/lProcess2"/>
    <dgm:cxn modelId="{8DFA3221-38E7-4DE2-B812-47C0912ACE90}" type="presParOf" srcId="{5EF65AA5-CF4A-482C-8004-72B350C8F09D}" destId="{B776CFDD-AB49-4966-A88A-5BDF7DA2C7B2}"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44CFAEE-BEAF-4489-BDB0-588A4953A7F4}"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ES"/>
        </a:p>
      </dgm:t>
    </dgm:pt>
    <dgm:pt modelId="{E7B6E4CB-0CB1-42FF-89DE-99A9BC3F5485}">
      <dgm:prSet phldr="0"/>
      <dgm:spPr/>
      <dgm:t>
        <a:bodyPr/>
        <a:lstStyle/>
        <a:p>
          <a:pPr rtl="0"/>
          <a:r>
            <a:rPr lang="es-ES">
              <a:solidFill>
                <a:srgbClr val="242424"/>
              </a:solidFill>
              <a:latin typeface="Segoe UI"/>
              <a:cs typeface="Segoe UI"/>
            </a:rPr>
            <a:t>Plataformas de aprendizaje en línea (Moodle, Blackboard)</a:t>
          </a:r>
          <a:endParaRPr lang="es-ES">
            <a:latin typeface="Calibri Light" panose="020F0302020204030204"/>
            <a:ea typeface="Calibri Light" panose="020F0302020204030204"/>
            <a:cs typeface="Calibri Light" panose="020F0302020204030204"/>
          </a:endParaRPr>
        </a:p>
      </dgm:t>
    </dgm:pt>
    <dgm:pt modelId="{F463087C-30C3-4404-9183-5DAB1D852372}" type="parTrans" cxnId="{779EE09D-DED9-46AA-9D75-0527E009788B}">
      <dgm:prSet/>
      <dgm:spPr/>
      <dgm:t>
        <a:bodyPr/>
        <a:lstStyle/>
        <a:p>
          <a:endParaRPr lang="es-CO"/>
        </a:p>
      </dgm:t>
    </dgm:pt>
    <dgm:pt modelId="{B3237AB7-8FF3-4672-B83C-A09CDA503113}" type="sibTrans" cxnId="{779EE09D-DED9-46AA-9D75-0527E009788B}">
      <dgm:prSet/>
      <dgm:spPr/>
      <dgm:t>
        <a:bodyPr/>
        <a:lstStyle/>
        <a:p>
          <a:endParaRPr lang="es-ES"/>
        </a:p>
      </dgm:t>
    </dgm:pt>
    <dgm:pt modelId="{F6CC15D6-D4CB-4B6E-A119-89736EB5AA18}">
      <dgm:prSet phldr="0"/>
      <dgm:spPr/>
      <dgm:t>
        <a:bodyPr/>
        <a:lstStyle/>
        <a:p>
          <a:pPr rtl="0"/>
          <a:r>
            <a:rPr lang="es-ES">
              <a:solidFill>
                <a:srgbClr val="242424"/>
              </a:solidFill>
              <a:latin typeface="Segoe UI"/>
              <a:cs typeface="Segoe UI"/>
            </a:rPr>
            <a:t>Recursos multimedia (videos, podcasts)</a:t>
          </a:r>
          <a:endParaRPr lang="es-ES">
            <a:latin typeface="Segoe UI"/>
            <a:cs typeface="Segoe UI"/>
          </a:endParaRPr>
        </a:p>
      </dgm:t>
    </dgm:pt>
    <dgm:pt modelId="{96AF7B60-F3FC-4E9C-8924-BCAF259994C7}" type="parTrans" cxnId="{D0D9A6C9-11D0-4D21-B731-1080F5BA29EE}">
      <dgm:prSet/>
      <dgm:spPr/>
      <dgm:t>
        <a:bodyPr/>
        <a:lstStyle/>
        <a:p>
          <a:endParaRPr lang="es-CO"/>
        </a:p>
      </dgm:t>
    </dgm:pt>
    <dgm:pt modelId="{26A37130-4167-4ADD-B2AD-91C767B939E4}" type="sibTrans" cxnId="{D0D9A6C9-11D0-4D21-B731-1080F5BA29EE}">
      <dgm:prSet/>
      <dgm:spPr/>
      <dgm:t>
        <a:bodyPr/>
        <a:lstStyle/>
        <a:p>
          <a:endParaRPr lang="es-ES"/>
        </a:p>
      </dgm:t>
    </dgm:pt>
    <dgm:pt modelId="{86D1286D-7350-4EB3-9D93-83A80D2402CC}">
      <dgm:prSet phldr="0"/>
      <dgm:spPr/>
      <dgm:t>
        <a:bodyPr/>
        <a:lstStyle/>
        <a:p>
          <a:pPr rtl="0"/>
          <a:r>
            <a:rPr lang="es-ES">
              <a:solidFill>
                <a:srgbClr val="242424"/>
              </a:solidFill>
              <a:latin typeface="Segoe UI"/>
              <a:cs typeface="Segoe UI"/>
            </a:rPr>
            <a:t>Foros de discusión y chats</a:t>
          </a:r>
          <a:endParaRPr lang="es-ES">
            <a:latin typeface="Segoe UI"/>
            <a:cs typeface="Segoe UI"/>
          </a:endParaRPr>
        </a:p>
      </dgm:t>
    </dgm:pt>
    <dgm:pt modelId="{DF9A0740-84E8-4783-9178-3B1247DAEA55}" type="parTrans" cxnId="{1B5D1AA2-A2D8-4584-9993-8236F3A1D4C9}">
      <dgm:prSet/>
      <dgm:spPr/>
      <dgm:t>
        <a:bodyPr/>
        <a:lstStyle/>
        <a:p>
          <a:endParaRPr lang="es-CO"/>
        </a:p>
      </dgm:t>
    </dgm:pt>
    <dgm:pt modelId="{26FDCC51-00A5-4B01-AACF-A9DD4F6ACD33}" type="sibTrans" cxnId="{1B5D1AA2-A2D8-4584-9993-8236F3A1D4C9}">
      <dgm:prSet/>
      <dgm:spPr/>
      <dgm:t>
        <a:bodyPr/>
        <a:lstStyle/>
        <a:p>
          <a:endParaRPr lang="es-ES"/>
        </a:p>
      </dgm:t>
    </dgm:pt>
    <dgm:pt modelId="{C7F3838E-9ACB-44A8-A441-76B558EE887E}">
      <dgm:prSet phldr="0"/>
      <dgm:spPr/>
      <dgm:t>
        <a:bodyPr/>
        <a:lstStyle/>
        <a:p>
          <a:pPr rtl="0"/>
          <a:r>
            <a:rPr lang="es-ES">
              <a:solidFill>
                <a:srgbClr val="242424"/>
              </a:solidFill>
              <a:latin typeface="Segoe UI"/>
              <a:cs typeface="Segoe UI"/>
            </a:rPr>
            <a:t>Evaluaciones en línea</a:t>
          </a:r>
          <a:endParaRPr lang="es-ES">
            <a:latin typeface="Segoe UI"/>
            <a:cs typeface="Segoe UI"/>
          </a:endParaRPr>
        </a:p>
      </dgm:t>
    </dgm:pt>
    <dgm:pt modelId="{8A4AE94C-E638-4DF3-8CCC-5C6927488F03}" type="parTrans" cxnId="{42ED0DC1-1D99-4E05-BE6C-32259490E751}">
      <dgm:prSet/>
      <dgm:spPr/>
      <dgm:t>
        <a:bodyPr/>
        <a:lstStyle/>
        <a:p>
          <a:endParaRPr lang="es-CO"/>
        </a:p>
      </dgm:t>
    </dgm:pt>
    <dgm:pt modelId="{DC673179-8BCF-4BA3-8969-586B58A76C24}" type="sibTrans" cxnId="{42ED0DC1-1D99-4E05-BE6C-32259490E751}">
      <dgm:prSet/>
      <dgm:spPr/>
      <dgm:t>
        <a:bodyPr/>
        <a:lstStyle/>
        <a:p>
          <a:endParaRPr lang="es-ES"/>
        </a:p>
      </dgm:t>
    </dgm:pt>
    <dgm:pt modelId="{21196ACE-5CB4-4E62-899A-66FE1DA9B626}">
      <dgm:prSet phldr="0"/>
      <dgm:spPr/>
      <dgm:t>
        <a:bodyPr/>
        <a:lstStyle/>
        <a:p>
          <a:pPr rtl="0"/>
          <a:r>
            <a:rPr lang="es-ES" dirty="0">
              <a:solidFill>
                <a:srgbClr val="242424"/>
              </a:solidFill>
              <a:latin typeface="Segoe UI"/>
              <a:cs typeface="Segoe UI"/>
            </a:rPr>
            <a:t>Herramientas de videoconferencia (Microsoft </a:t>
          </a:r>
          <a:r>
            <a:rPr lang="es-ES" dirty="0" err="1">
              <a:solidFill>
                <a:srgbClr val="242424"/>
              </a:solidFill>
              <a:latin typeface="Segoe UI"/>
              <a:cs typeface="Segoe UI"/>
            </a:rPr>
            <a:t>Teams</a:t>
          </a:r>
          <a:r>
            <a:rPr lang="es-ES" dirty="0">
              <a:solidFill>
                <a:srgbClr val="242424"/>
              </a:solidFill>
              <a:latin typeface="Segoe UI"/>
              <a:cs typeface="Segoe UI"/>
            </a:rPr>
            <a:t>)</a:t>
          </a:r>
          <a:endParaRPr lang="es-ES" dirty="0">
            <a:latin typeface="Segoe UI"/>
            <a:cs typeface="Segoe UI"/>
          </a:endParaRPr>
        </a:p>
      </dgm:t>
    </dgm:pt>
    <dgm:pt modelId="{26B5F583-EE44-4B06-8CE3-157A3C319F01}" type="parTrans" cxnId="{AA255D8D-E916-47E6-BB36-C6D1F2C7561C}">
      <dgm:prSet/>
      <dgm:spPr/>
      <dgm:t>
        <a:bodyPr/>
        <a:lstStyle/>
        <a:p>
          <a:endParaRPr lang="es-CO"/>
        </a:p>
      </dgm:t>
    </dgm:pt>
    <dgm:pt modelId="{3FE900F2-E63F-41B7-A671-2AFC1CA1309C}" type="sibTrans" cxnId="{AA255D8D-E916-47E6-BB36-C6D1F2C7561C}">
      <dgm:prSet/>
      <dgm:spPr/>
      <dgm:t>
        <a:bodyPr/>
        <a:lstStyle/>
        <a:p>
          <a:endParaRPr lang="es-ES"/>
        </a:p>
      </dgm:t>
    </dgm:pt>
    <dgm:pt modelId="{903F6F87-331C-4B79-B242-38CC7EE7859E}" type="pres">
      <dgm:prSet presAssocID="{544CFAEE-BEAF-4489-BDB0-588A4953A7F4}" presName="composite" presStyleCnt="0">
        <dgm:presLayoutVars>
          <dgm:chMax val="5"/>
          <dgm:dir/>
          <dgm:animLvl val="ctr"/>
          <dgm:resizeHandles val="exact"/>
        </dgm:presLayoutVars>
      </dgm:prSet>
      <dgm:spPr/>
    </dgm:pt>
    <dgm:pt modelId="{81A5FD54-C21C-4301-8BBF-6321C9817CC3}" type="pres">
      <dgm:prSet presAssocID="{544CFAEE-BEAF-4489-BDB0-588A4953A7F4}" presName="cycle" presStyleCnt="0"/>
      <dgm:spPr/>
    </dgm:pt>
    <dgm:pt modelId="{A7F89D1B-E784-4A53-B0B9-0627D318967C}" type="pres">
      <dgm:prSet presAssocID="{544CFAEE-BEAF-4489-BDB0-588A4953A7F4}" presName="centerShape" presStyleCnt="0"/>
      <dgm:spPr/>
    </dgm:pt>
    <dgm:pt modelId="{9DFF5A1D-BE3A-4D42-81BD-893D9E46EDD5}" type="pres">
      <dgm:prSet presAssocID="{544CFAEE-BEAF-4489-BDB0-588A4953A7F4}" presName="connSite" presStyleLbl="node1" presStyleIdx="0" presStyleCnt="6"/>
      <dgm:spPr/>
    </dgm:pt>
    <dgm:pt modelId="{70523020-011B-4594-A21D-ECC160F228E9}" type="pres">
      <dgm:prSet presAssocID="{544CFAEE-BEAF-4489-BDB0-588A4953A7F4}" presName="visible" presStyleLbl="node1" presStyleIdx="0" presStyleCnt="6"/>
      <dgm:spPr/>
    </dgm:pt>
    <dgm:pt modelId="{FE8DFFD9-A1BA-44F3-9926-FCDB24676997}" type="pres">
      <dgm:prSet presAssocID="{F463087C-30C3-4404-9183-5DAB1D852372}" presName="Name25" presStyleLbl="parChTrans1D1" presStyleIdx="0" presStyleCnt="5"/>
      <dgm:spPr/>
    </dgm:pt>
    <dgm:pt modelId="{2C5392CF-0D7C-4867-8FF9-3D4C6EB1A9FA}" type="pres">
      <dgm:prSet presAssocID="{E7B6E4CB-0CB1-42FF-89DE-99A9BC3F5485}" presName="node" presStyleCnt="0"/>
      <dgm:spPr/>
    </dgm:pt>
    <dgm:pt modelId="{68549699-40B9-4F9C-8095-39C14040803E}" type="pres">
      <dgm:prSet presAssocID="{E7B6E4CB-0CB1-42FF-89DE-99A9BC3F5485}" presName="parentNode" presStyleLbl="node1" presStyleIdx="1" presStyleCnt="6">
        <dgm:presLayoutVars>
          <dgm:chMax val="1"/>
          <dgm:bulletEnabled val="1"/>
        </dgm:presLayoutVars>
      </dgm:prSet>
      <dgm:spPr/>
    </dgm:pt>
    <dgm:pt modelId="{F6C2218A-0F06-4C1E-9A0E-12C460F55878}" type="pres">
      <dgm:prSet presAssocID="{E7B6E4CB-0CB1-42FF-89DE-99A9BC3F5485}" presName="childNode" presStyleLbl="revTx" presStyleIdx="0" presStyleCnt="0">
        <dgm:presLayoutVars>
          <dgm:bulletEnabled val="1"/>
        </dgm:presLayoutVars>
      </dgm:prSet>
      <dgm:spPr/>
    </dgm:pt>
    <dgm:pt modelId="{143A0BF8-381D-431C-982A-D848B13CD9B0}" type="pres">
      <dgm:prSet presAssocID="{96AF7B60-F3FC-4E9C-8924-BCAF259994C7}" presName="Name25" presStyleLbl="parChTrans1D1" presStyleIdx="1" presStyleCnt="5"/>
      <dgm:spPr/>
    </dgm:pt>
    <dgm:pt modelId="{DD37B358-1C1E-4537-9C8B-8CFECD885715}" type="pres">
      <dgm:prSet presAssocID="{F6CC15D6-D4CB-4B6E-A119-89736EB5AA18}" presName="node" presStyleCnt="0"/>
      <dgm:spPr/>
    </dgm:pt>
    <dgm:pt modelId="{E0818068-DD93-41FB-8B5A-4A0D490AB683}" type="pres">
      <dgm:prSet presAssocID="{F6CC15D6-D4CB-4B6E-A119-89736EB5AA18}" presName="parentNode" presStyleLbl="node1" presStyleIdx="2" presStyleCnt="6">
        <dgm:presLayoutVars>
          <dgm:chMax val="1"/>
          <dgm:bulletEnabled val="1"/>
        </dgm:presLayoutVars>
      </dgm:prSet>
      <dgm:spPr/>
    </dgm:pt>
    <dgm:pt modelId="{5E1930C5-43BC-4367-8208-87188B0AD7DB}" type="pres">
      <dgm:prSet presAssocID="{F6CC15D6-D4CB-4B6E-A119-89736EB5AA18}" presName="childNode" presStyleLbl="revTx" presStyleIdx="0" presStyleCnt="0">
        <dgm:presLayoutVars>
          <dgm:bulletEnabled val="1"/>
        </dgm:presLayoutVars>
      </dgm:prSet>
      <dgm:spPr/>
    </dgm:pt>
    <dgm:pt modelId="{71ED6088-0991-401B-97FB-CA32C0F1A9D7}" type="pres">
      <dgm:prSet presAssocID="{DF9A0740-84E8-4783-9178-3B1247DAEA55}" presName="Name25" presStyleLbl="parChTrans1D1" presStyleIdx="2" presStyleCnt="5"/>
      <dgm:spPr/>
    </dgm:pt>
    <dgm:pt modelId="{DD02C750-CB48-4E4A-99CA-4F7ABEB79642}" type="pres">
      <dgm:prSet presAssocID="{86D1286D-7350-4EB3-9D93-83A80D2402CC}" presName="node" presStyleCnt="0"/>
      <dgm:spPr/>
    </dgm:pt>
    <dgm:pt modelId="{C7EF97BA-BF81-4F0F-891E-741441C337FE}" type="pres">
      <dgm:prSet presAssocID="{86D1286D-7350-4EB3-9D93-83A80D2402CC}" presName="parentNode" presStyleLbl="node1" presStyleIdx="3" presStyleCnt="6">
        <dgm:presLayoutVars>
          <dgm:chMax val="1"/>
          <dgm:bulletEnabled val="1"/>
        </dgm:presLayoutVars>
      </dgm:prSet>
      <dgm:spPr/>
    </dgm:pt>
    <dgm:pt modelId="{8F3B63AC-3546-42EC-BB06-06B94D38235C}" type="pres">
      <dgm:prSet presAssocID="{86D1286D-7350-4EB3-9D93-83A80D2402CC}" presName="childNode" presStyleLbl="revTx" presStyleIdx="0" presStyleCnt="0">
        <dgm:presLayoutVars>
          <dgm:bulletEnabled val="1"/>
        </dgm:presLayoutVars>
      </dgm:prSet>
      <dgm:spPr/>
    </dgm:pt>
    <dgm:pt modelId="{DF7AC54C-2DE5-421C-B66F-F816A22B9AB9}" type="pres">
      <dgm:prSet presAssocID="{8A4AE94C-E638-4DF3-8CCC-5C6927488F03}" presName="Name25" presStyleLbl="parChTrans1D1" presStyleIdx="3" presStyleCnt="5"/>
      <dgm:spPr/>
    </dgm:pt>
    <dgm:pt modelId="{1377FEFC-9452-4B13-8F5B-1955D983C21B}" type="pres">
      <dgm:prSet presAssocID="{C7F3838E-9ACB-44A8-A441-76B558EE887E}" presName="node" presStyleCnt="0"/>
      <dgm:spPr/>
    </dgm:pt>
    <dgm:pt modelId="{3012BA21-73CD-4608-ACB1-84FFD3EFD696}" type="pres">
      <dgm:prSet presAssocID="{C7F3838E-9ACB-44A8-A441-76B558EE887E}" presName="parentNode" presStyleLbl="node1" presStyleIdx="4" presStyleCnt="6">
        <dgm:presLayoutVars>
          <dgm:chMax val="1"/>
          <dgm:bulletEnabled val="1"/>
        </dgm:presLayoutVars>
      </dgm:prSet>
      <dgm:spPr/>
    </dgm:pt>
    <dgm:pt modelId="{38661901-8550-45E4-8BA0-0D16F7B6DCFF}" type="pres">
      <dgm:prSet presAssocID="{C7F3838E-9ACB-44A8-A441-76B558EE887E}" presName="childNode" presStyleLbl="revTx" presStyleIdx="0" presStyleCnt="0">
        <dgm:presLayoutVars>
          <dgm:bulletEnabled val="1"/>
        </dgm:presLayoutVars>
      </dgm:prSet>
      <dgm:spPr/>
    </dgm:pt>
    <dgm:pt modelId="{FE28BCF1-EA7C-4E55-86FA-6F3DBF8F743D}" type="pres">
      <dgm:prSet presAssocID="{26B5F583-EE44-4B06-8CE3-157A3C319F01}" presName="Name25" presStyleLbl="parChTrans1D1" presStyleIdx="4" presStyleCnt="5"/>
      <dgm:spPr/>
    </dgm:pt>
    <dgm:pt modelId="{C2E5936A-0BDE-4CC6-937A-D9A4530EE869}" type="pres">
      <dgm:prSet presAssocID="{21196ACE-5CB4-4E62-899A-66FE1DA9B626}" presName="node" presStyleCnt="0"/>
      <dgm:spPr/>
    </dgm:pt>
    <dgm:pt modelId="{2FFFB86B-672D-4EFD-8EA6-3F9DE894F4B8}" type="pres">
      <dgm:prSet presAssocID="{21196ACE-5CB4-4E62-899A-66FE1DA9B626}" presName="parentNode" presStyleLbl="node1" presStyleIdx="5" presStyleCnt="6">
        <dgm:presLayoutVars>
          <dgm:chMax val="1"/>
          <dgm:bulletEnabled val="1"/>
        </dgm:presLayoutVars>
      </dgm:prSet>
      <dgm:spPr/>
    </dgm:pt>
    <dgm:pt modelId="{0875D019-C396-4FF3-9497-DB2E1DB57823}" type="pres">
      <dgm:prSet presAssocID="{21196ACE-5CB4-4E62-899A-66FE1DA9B626}" presName="childNode" presStyleLbl="revTx" presStyleIdx="0" presStyleCnt="0">
        <dgm:presLayoutVars>
          <dgm:bulletEnabled val="1"/>
        </dgm:presLayoutVars>
      </dgm:prSet>
      <dgm:spPr/>
    </dgm:pt>
  </dgm:ptLst>
  <dgm:cxnLst>
    <dgm:cxn modelId="{560B6909-B437-4821-A1CE-EF1A13834A9E}" type="presOf" srcId="{96AF7B60-F3FC-4E9C-8924-BCAF259994C7}" destId="{143A0BF8-381D-431C-982A-D848B13CD9B0}" srcOrd="0" destOrd="0" presId="urn:microsoft.com/office/officeart/2005/8/layout/radial2"/>
    <dgm:cxn modelId="{568DB736-A586-4059-8964-CEA5C5AAA62B}" type="presOf" srcId="{21196ACE-5CB4-4E62-899A-66FE1DA9B626}" destId="{2FFFB86B-672D-4EFD-8EA6-3F9DE894F4B8}" srcOrd="0" destOrd="0" presId="urn:microsoft.com/office/officeart/2005/8/layout/radial2"/>
    <dgm:cxn modelId="{3E888A63-617B-4A3B-BE2B-5C3876ABAC26}" type="presOf" srcId="{8A4AE94C-E638-4DF3-8CCC-5C6927488F03}" destId="{DF7AC54C-2DE5-421C-B66F-F816A22B9AB9}" srcOrd="0" destOrd="0" presId="urn:microsoft.com/office/officeart/2005/8/layout/radial2"/>
    <dgm:cxn modelId="{5A095A53-91EC-4576-92C4-DA50C0FEFAAB}" type="presOf" srcId="{F463087C-30C3-4404-9183-5DAB1D852372}" destId="{FE8DFFD9-A1BA-44F3-9926-FCDB24676997}" srcOrd="0" destOrd="0" presId="urn:microsoft.com/office/officeart/2005/8/layout/radial2"/>
    <dgm:cxn modelId="{3054BF84-E5EF-45C7-90DA-FD4672E8BCB2}" type="presOf" srcId="{86D1286D-7350-4EB3-9D93-83A80D2402CC}" destId="{C7EF97BA-BF81-4F0F-891E-741441C337FE}" srcOrd="0" destOrd="0" presId="urn:microsoft.com/office/officeart/2005/8/layout/radial2"/>
    <dgm:cxn modelId="{AA255D8D-E916-47E6-BB36-C6D1F2C7561C}" srcId="{544CFAEE-BEAF-4489-BDB0-588A4953A7F4}" destId="{21196ACE-5CB4-4E62-899A-66FE1DA9B626}" srcOrd="4" destOrd="0" parTransId="{26B5F583-EE44-4B06-8CE3-157A3C319F01}" sibTransId="{3FE900F2-E63F-41B7-A671-2AFC1CA1309C}"/>
    <dgm:cxn modelId="{3B51BD90-1112-4E29-AF23-2DCCB7DA45C6}" type="presOf" srcId="{F6CC15D6-D4CB-4B6E-A119-89736EB5AA18}" destId="{E0818068-DD93-41FB-8B5A-4A0D490AB683}" srcOrd="0" destOrd="0" presId="urn:microsoft.com/office/officeart/2005/8/layout/radial2"/>
    <dgm:cxn modelId="{B3B5129A-EFE7-4DC5-B76A-084AF52CA84C}" type="presOf" srcId="{E7B6E4CB-0CB1-42FF-89DE-99A9BC3F5485}" destId="{68549699-40B9-4F9C-8095-39C14040803E}" srcOrd="0" destOrd="0" presId="urn:microsoft.com/office/officeart/2005/8/layout/radial2"/>
    <dgm:cxn modelId="{779EE09D-DED9-46AA-9D75-0527E009788B}" srcId="{544CFAEE-BEAF-4489-BDB0-588A4953A7F4}" destId="{E7B6E4CB-0CB1-42FF-89DE-99A9BC3F5485}" srcOrd="0" destOrd="0" parTransId="{F463087C-30C3-4404-9183-5DAB1D852372}" sibTransId="{B3237AB7-8FF3-4672-B83C-A09CDA503113}"/>
    <dgm:cxn modelId="{1B5D1AA2-A2D8-4584-9993-8236F3A1D4C9}" srcId="{544CFAEE-BEAF-4489-BDB0-588A4953A7F4}" destId="{86D1286D-7350-4EB3-9D93-83A80D2402CC}" srcOrd="2" destOrd="0" parTransId="{DF9A0740-84E8-4783-9178-3B1247DAEA55}" sibTransId="{26FDCC51-00A5-4B01-AACF-A9DD4F6ACD33}"/>
    <dgm:cxn modelId="{49532EA2-F49C-4112-8D59-444A4687BC6A}" type="presOf" srcId="{DF9A0740-84E8-4783-9178-3B1247DAEA55}" destId="{71ED6088-0991-401B-97FB-CA32C0F1A9D7}" srcOrd="0" destOrd="0" presId="urn:microsoft.com/office/officeart/2005/8/layout/radial2"/>
    <dgm:cxn modelId="{C65CE2A9-9296-466D-BF03-80590AB246C8}" type="presOf" srcId="{544CFAEE-BEAF-4489-BDB0-588A4953A7F4}" destId="{903F6F87-331C-4B79-B242-38CC7EE7859E}" srcOrd="0" destOrd="0" presId="urn:microsoft.com/office/officeart/2005/8/layout/radial2"/>
    <dgm:cxn modelId="{F8CD7FC0-A8A6-42DD-BC15-B599793A6F5E}" type="presOf" srcId="{C7F3838E-9ACB-44A8-A441-76B558EE887E}" destId="{3012BA21-73CD-4608-ACB1-84FFD3EFD696}" srcOrd="0" destOrd="0" presId="urn:microsoft.com/office/officeart/2005/8/layout/radial2"/>
    <dgm:cxn modelId="{42ED0DC1-1D99-4E05-BE6C-32259490E751}" srcId="{544CFAEE-BEAF-4489-BDB0-588A4953A7F4}" destId="{C7F3838E-9ACB-44A8-A441-76B558EE887E}" srcOrd="3" destOrd="0" parTransId="{8A4AE94C-E638-4DF3-8CCC-5C6927488F03}" sibTransId="{DC673179-8BCF-4BA3-8969-586B58A76C24}"/>
    <dgm:cxn modelId="{2F8645C1-CD27-4043-B654-32A25C833445}" type="presOf" srcId="{26B5F583-EE44-4B06-8CE3-157A3C319F01}" destId="{FE28BCF1-EA7C-4E55-86FA-6F3DBF8F743D}" srcOrd="0" destOrd="0" presId="urn:microsoft.com/office/officeart/2005/8/layout/radial2"/>
    <dgm:cxn modelId="{D0D9A6C9-11D0-4D21-B731-1080F5BA29EE}" srcId="{544CFAEE-BEAF-4489-BDB0-588A4953A7F4}" destId="{F6CC15D6-D4CB-4B6E-A119-89736EB5AA18}" srcOrd="1" destOrd="0" parTransId="{96AF7B60-F3FC-4E9C-8924-BCAF259994C7}" sibTransId="{26A37130-4167-4ADD-B2AD-91C767B939E4}"/>
    <dgm:cxn modelId="{7251ED00-A05F-42AB-BF82-5C92BCF6ED79}" type="presParOf" srcId="{903F6F87-331C-4B79-B242-38CC7EE7859E}" destId="{81A5FD54-C21C-4301-8BBF-6321C9817CC3}" srcOrd="0" destOrd="0" presId="urn:microsoft.com/office/officeart/2005/8/layout/radial2"/>
    <dgm:cxn modelId="{6E4C3321-EF19-469D-81BE-F8C9B0A3545F}" type="presParOf" srcId="{81A5FD54-C21C-4301-8BBF-6321C9817CC3}" destId="{A7F89D1B-E784-4A53-B0B9-0627D318967C}" srcOrd="0" destOrd="0" presId="urn:microsoft.com/office/officeart/2005/8/layout/radial2"/>
    <dgm:cxn modelId="{7601EE71-44AF-4564-886D-1F1EAE9D3C2F}" type="presParOf" srcId="{A7F89D1B-E784-4A53-B0B9-0627D318967C}" destId="{9DFF5A1D-BE3A-4D42-81BD-893D9E46EDD5}" srcOrd="0" destOrd="0" presId="urn:microsoft.com/office/officeart/2005/8/layout/radial2"/>
    <dgm:cxn modelId="{AF41EAAA-002B-49CB-AA72-B48AF909CE74}" type="presParOf" srcId="{A7F89D1B-E784-4A53-B0B9-0627D318967C}" destId="{70523020-011B-4594-A21D-ECC160F228E9}" srcOrd="1" destOrd="0" presId="urn:microsoft.com/office/officeart/2005/8/layout/radial2"/>
    <dgm:cxn modelId="{A281EDA1-4739-44DD-9C19-79EF735944D0}" type="presParOf" srcId="{81A5FD54-C21C-4301-8BBF-6321C9817CC3}" destId="{FE8DFFD9-A1BA-44F3-9926-FCDB24676997}" srcOrd="1" destOrd="0" presId="urn:microsoft.com/office/officeart/2005/8/layout/radial2"/>
    <dgm:cxn modelId="{66B142C7-4E82-4E0A-8033-67920D713DC3}" type="presParOf" srcId="{81A5FD54-C21C-4301-8BBF-6321C9817CC3}" destId="{2C5392CF-0D7C-4867-8FF9-3D4C6EB1A9FA}" srcOrd="2" destOrd="0" presId="urn:microsoft.com/office/officeart/2005/8/layout/radial2"/>
    <dgm:cxn modelId="{56526CA2-6131-47CC-B4D8-0161A2574FCD}" type="presParOf" srcId="{2C5392CF-0D7C-4867-8FF9-3D4C6EB1A9FA}" destId="{68549699-40B9-4F9C-8095-39C14040803E}" srcOrd="0" destOrd="0" presId="urn:microsoft.com/office/officeart/2005/8/layout/radial2"/>
    <dgm:cxn modelId="{3D2D317A-C06D-4CB3-9A1F-9DE566E8E5EF}" type="presParOf" srcId="{2C5392CF-0D7C-4867-8FF9-3D4C6EB1A9FA}" destId="{F6C2218A-0F06-4C1E-9A0E-12C460F55878}" srcOrd="1" destOrd="0" presId="urn:microsoft.com/office/officeart/2005/8/layout/radial2"/>
    <dgm:cxn modelId="{D9B49F94-76B8-4DF9-A597-B74EF4EA2926}" type="presParOf" srcId="{81A5FD54-C21C-4301-8BBF-6321C9817CC3}" destId="{143A0BF8-381D-431C-982A-D848B13CD9B0}" srcOrd="3" destOrd="0" presId="urn:microsoft.com/office/officeart/2005/8/layout/radial2"/>
    <dgm:cxn modelId="{29097146-0957-4D7F-A631-70504400EE2B}" type="presParOf" srcId="{81A5FD54-C21C-4301-8BBF-6321C9817CC3}" destId="{DD37B358-1C1E-4537-9C8B-8CFECD885715}" srcOrd="4" destOrd="0" presId="urn:microsoft.com/office/officeart/2005/8/layout/radial2"/>
    <dgm:cxn modelId="{10DCA6BF-24E1-47DB-AA35-3DCE83133549}" type="presParOf" srcId="{DD37B358-1C1E-4537-9C8B-8CFECD885715}" destId="{E0818068-DD93-41FB-8B5A-4A0D490AB683}" srcOrd="0" destOrd="0" presId="urn:microsoft.com/office/officeart/2005/8/layout/radial2"/>
    <dgm:cxn modelId="{0A518D77-54F6-4950-91BF-8088E5249834}" type="presParOf" srcId="{DD37B358-1C1E-4537-9C8B-8CFECD885715}" destId="{5E1930C5-43BC-4367-8208-87188B0AD7DB}" srcOrd="1" destOrd="0" presId="urn:microsoft.com/office/officeart/2005/8/layout/radial2"/>
    <dgm:cxn modelId="{BD467B27-27E0-456A-89CD-D0E26F043198}" type="presParOf" srcId="{81A5FD54-C21C-4301-8BBF-6321C9817CC3}" destId="{71ED6088-0991-401B-97FB-CA32C0F1A9D7}" srcOrd="5" destOrd="0" presId="urn:microsoft.com/office/officeart/2005/8/layout/radial2"/>
    <dgm:cxn modelId="{5B641638-4296-4DC4-91C5-CD7F9848C94E}" type="presParOf" srcId="{81A5FD54-C21C-4301-8BBF-6321C9817CC3}" destId="{DD02C750-CB48-4E4A-99CA-4F7ABEB79642}" srcOrd="6" destOrd="0" presId="urn:microsoft.com/office/officeart/2005/8/layout/radial2"/>
    <dgm:cxn modelId="{931F9F9E-EC50-46ED-B605-F86C1ACC1FE7}" type="presParOf" srcId="{DD02C750-CB48-4E4A-99CA-4F7ABEB79642}" destId="{C7EF97BA-BF81-4F0F-891E-741441C337FE}" srcOrd="0" destOrd="0" presId="urn:microsoft.com/office/officeart/2005/8/layout/radial2"/>
    <dgm:cxn modelId="{00107700-05F0-4C0E-ADC2-33F8B0A15F71}" type="presParOf" srcId="{DD02C750-CB48-4E4A-99CA-4F7ABEB79642}" destId="{8F3B63AC-3546-42EC-BB06-06B94D38235C}" srcOrd="1" destOrd="0" presId="urn:microsoft.com/office/officeart/2005/8/layout/radial2"/>
    <dgm:cxn modelId="{4AA8B198-9F42-4966-B1DD-FD8B9030569C}" type="presParOf" srcId="{81A5FD54-C21C-4301-8BBF-6321C9817CC3}" destId="{DF7AC54C-2DE5-421C-B66F-F816A22B9AB9}" srcOrd="7" destOrd="0" presId="urn:microsoft.com/office/officeart/2005/8/layout/radial2"/>
    <dgm:cxn modelId="{006ED76C-1A6B-41AA-83E3-777E107879CA}" type="presParOf" srcId="{81A5FD54-C21C-4301-8BBF-6321C9817CC3}" destId="{1377FEFC-9452-4B13-8F5B-1955D983C21B}" srcOrd="8" destOrd="0" presId="urn:microsoft.com/office/officeart/2005/8/layout/radial2"/>
    <dgm:cxn modelId="{A5774973-6421-4D32-B7F4-CD1120C720FA}" type="presParOf" srcId="{1377FEFC-9452-4B13-8F5B-1955D983C21B}" destId="{3012BA21-73CD-4608-ACB1-84FFD3EFD696}" srcOrd="0" destOrd="0" presId="urn:microsoft.com/office/officeart/2005/8/layout/radial2"/>
    <dgm:cxn modelId="{A6A8D465-03E6-4A7C-92D4-9D7A6B528103}" type="presParOf" srcId="{1377FEFC-9452-4B13-8F5B-1955D983C21B}" destId="{38661901-8550-45E4-8BA0-0D16F7B6DCFF}" srcOrd="1" destOrd="0" presId="urn:microsoft.com/office/officeart/2005/8/layout/radial2"/>
    <dgm:cxn modelId="{A8727639-0CAA-46CB-8A41-51B7FBF3F9B7}" type="presParOf" srcId="{81A5FD54-C21C-4301-8BBF-6321C9817CC3}" destId="{FE28BCF1-EA7C-4E55-86FA-6F3DBF8F743D}" srcOrd="9" destOrd="0" presId="urn:microsoft.com/office/officeart/2005/8/layout/radial2"/>
    <dgm:cxn modelId="{3C721DD9-8EE2-4B09-9E8D-B40F0789C664}" type="presParOf" srcId="{81A5FD54-C21C-4301-8BBF-6321C9817CC3}" destId="{C2E5936A-0BDE-4CC6-937A-D9A4530EE869}" srcOrd="10" destOrd="0" presId="urn:microsoft.com/office/officeart/2005/8/layout/radial2"/>
    <dgm:cxn modelId="{B1F95BD9-9CAD-4BF9-AD4B-823A1D2DE21E}" type="presParOf" srcId="{C2E5936A-0BDE-4CC6-937A-D9A4530EE869}" destId="{2FFFB86B-672D-4EFD-8EA6-3F9DE894F4B8}" srcOrd="0" destOrd="0" presId="urn:microsoft.com/office/officeart/2005/8/layout/radial2"/>
    <dgm:cxn modelId="{79412A32-267F-420C-A016-935E2A66012F}" type="presParOf" srcId="{C2E5936A-0BDE-4CC6-937A-D9A4530EE869}" destId="{0875D019-C396-4FF3-9497-DB2E1DB57823}"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3DF7BC4-9427-4F1E-AA75-9552FBC864A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ES"/>
        </a:p>
      </dgm:t>
    </dgm:pt>
    <dgm:pt modelId="{91A4D4F0-94BB-446F-B644-61085E49A0F0}">
      <dgm:prSet phldrT="[Texto]" phldr="0"/>
      <dgm:spPr/>
      <dgm:t>
        <a:bodyPr/>
        <a:lstStyle/>
        <a:p>
          <a:r>
            <a:rPr lang="es-ES" b="1">
              <a:solidFill>
                <a:srgbClr val="242424"/>
              </a:solidFill>
              <a:latin typeface="Segoe UI"/>
              <a:cs typeface="Segoe UI"/>
            </a:rPr>
            <a:t>Inscripción</a:t>
          </a:r>
          <a:endParaRPr lang="es-ES"/>
        </a:p>
      </dgm:t>
    </dgm:pt>
    <dgm:pt modelId="{7E51A7B7-41C6-46B1-8F2A-29F4A3D953FE}" type="parTrans" cxnId="{9D984FE2-87FD-493F-9D97-589379E58234}">
      <dgm:prSet/>
      <dgm:spPr/>
      <dgm:t>
        <a:bodyPr/>
        <a:lstStyle/>
        <a:p>
          <a:endParaRPr lang="es-ES"/>
        </a:p>
      </dgm:t>
    </dgm:pt>
    <dgm:pt modelId="{2DA43C7E-0004-4D69-8C6F-AA34C2056AEE}" type="sibTrans" cxnId="{9D984FE2-87FD-493F-9D97-589379E58234}">
      <dgm:prSet/>
      <dgm:spPr/>
      <dgm:t>
        <a:bodyPr/>
        <a:lstStyle/>
        <a:p>
          <a:endParaRPr lang="es-ES"/>
        </a:p>
      </dgm:t>
    </dgm:pt>
    <dgm:pt modelId="{B147D8E3-4145-4855-BC93-50C4F570FDCA}">
      <dgm:prSet phldrT="[Texto]" phldr="0"/>
      <dgm:spPr/>
      <dgm:t>
        <a:bodyPr/>
        <a:lstStyle/>
        <a:p>
          <a:r>
            <a:rPr lang="es-ES" b="1">
              <a:solidFill>
                <a:srgbClr val="242424"/>
              </a:solidFill>
              <a:latin typeface="Segoe UI"/>
              <a:cs typeface="Segoe UI"/>
            </a:rPr>
            <a:t>Admisión</a:t>
          </a:r>
          <a:endParaRPr lang="es-ES"/>
        </a:p>
      </dgm:t>
    </dgm:pt>
    <dgm:pt modelId="{0EC63674-7E69-4A98-8C30-10C2B2290BA7}" type="parTrans" cxnId="{4D147DC1-D36D-4F11-8AA9-3B953154C41C}">
      <dgm:prSet/>
      <dgm:spPr/>
      <dgm:t>
        <a:bodyPr/>
        <a:lstStyle/>
        <a:p>
          <a:endParaRPr lang="es-ES"/>
        </a:p>
      </dgm:t>
    </dgm:pt>
    <dgm:pt modelId="{A6A5022A-B0BB-4A64-B8E0-AA40C0F13A81}" type="sibTrans" cxnId="{4D147DC1-D36D-4F11-8AA9-3B953154C41C}">
      <dgm:prSet/>
      <dgm:spPr/>
      <dgm:t>
        <a:bodyPr/>
        <a:lstStyle/>
        <a:p>
          <a:endParaRPr lang="es-ES"/>
        </a:p>
      </dgm:t>
    </dgm:pt>
    <dgm:pt modelId="{9F4E6DBA-93A5-4732-B60E-F4E74BBBA3ED}">
      <dgm:prSet phldrT="[Texto]" phldr="0"/>
      <dgm:spPr/>
      <dgm:t>
        <a:bodyPr/>
        <a:lstStyle/>
        <a:p>
          <a:r>
            <a:rPr lang="es-ES" b="1">
              <a:solidFill>
                <a:srgbClr val="242424"/>
              </a:solidFill>
              <a:latin typeface="Segoe UI"/>
              <a:cs typeface="Segoe UI"/>
            </a:rPr>
            <a:t>Matrícula</a:t>
          </a:r>
          <a:endParaRPr lang="es-ES"/>
        </a:p>
      </dgm:t>
    </dgm:pt>
    <dgm:pt modelId="{0E1CAEAB-1909-4588-9242-29E10E320CDC}" type="parTrans" cxnId="{4AF7A470-B9F0-4E6D-9AB6-AA9FF74FDEC5}">
      <dgm:prSet/>
      <dgm:spPr/>
      <dgm:t>
        <a:bodyPr/>
        <a:lstStyle/>
        <a:p>
          <a:endParaRPr lang="es-ES"/>
        </a:p>
      </dgm:t>
    </dgm:pt>
    <dgm:pt modelId="{BA1DD0F5-E15E-4E1C-BA86-14C65F89D0C3}" type="sibTrans" cxnId="{4AF7A470-B9F0-4E6D-9AB6-AA9FF74FDEC5}">
      <dgm:prSet/>
      <dgm:spPr/>
      <dgm:t>
        <a:bodyPr/>
        <a:lstStyle/>
        <a:p>
          <a:endParaRPr lang="es-ES"/>
        </a:p>
      </dgm:t>
    </dgm:pt>
    <dgm:pt modelId="{044E339E-5458-486A-AECE-69E5104590E5}">
      <dgm:prSet phldrT="[Texto]" phldr="0"/>
      <dgm:spPr/>
      <dgm:t>
        <a:bodyPr/>
        <a:lstStyle/>
        <a:p>
          <a:pPr rtl="0"/>
          <a:r>
            <a:rPr lang="es-ES">
              <a:latin typeface="Calibri Light" panose="020F0302020204030204"/>
            </a:rPr>
            <a:t>Asistencia a clases</a:t>
          </a:r>
          <a:endParaRPr lang="es-ES"/>
        </a:p>
      </dgm:t>
    </dgm:pt>
    <dgm:pt modelId="{B6204F94-5E72-4672-A0DD-0C908FA186EE}" type="parTrans" cxnId="{E298BE44-81B7-4E72-B9BB-67DABB645B38}">
      <dgm:prSet/>
      <dgm:spPr/>
      <dgm:t>
        <a:bodyPr/>
        <a:lstStyle/>
        <a:p>
          <a:endParaRPr lang="es-ES"/>
        </a:p>
      </dgm:t>
    </dgm:pt>
    <dgm:pt modelId="{FB3243E4-096B-45D2-8295-AEA6C327A7E9}" type="sibTrans" cxnId="{E298BE44-81B7-4E72-B9BB-67DABB645B38}">
      <dgm:prSet/>
      <dgm:spPr/>
      <dgm:t>
        <a:bodyPr/>
        <a:lstStyle/>
        <a:p>
          <a:endParaRPr lang="es-ES"/>
        </a:p>
      </dgm:t>
    </dgm:pt>
    <dgm:pt modelId="{67E1660A-9C31-4E97-8456-E8F3CF20537D}">
      <dgm:prSet phldrT="[Texto]" phldr="0"/>
      <dgm:spPr/>
      <dgm:t>
        <a:bodyPr/>
        <a:lstStyle/>
        <a:p>
          <a:r>
            <a:rPr lang="es-ES">
              <a:solidFill>
                <a:srgbClr val="000000"/>
              </a:solidFill>
              <a:latin typeface="Calibri"/>
              <a:ea typeface="Calibri"/>
              <a:cs typeface="Calibri"/>
            </a:rPr>
            <a:t>Matrícula</a:t>
          </a:r>
          <a:endParaRPr lang="es-ES"/>
        </a:p>
      </dgm:t>
    </dgm:pt>
    <dgm:pt modelId="{E7E03496-779E-455A-BBC2-3E7805351774}" type="parTrans" cxnId="{8B472088-737F-49A3-B02D-FBBB2D0686B4}">
      <dgm:prSet/>
      <dgm:spPr/>
      <dgm:t>
        <a:bodyPr/>
        <a:lstStyle/>
        <a:p>
          <a:endParaRPr lang="es-ES"/>
        </a:p>
      </dgm:t>
    </dgm:pt>
    <dgm:pt modelId="{06DDFF79-DD38-483E-83B9-DA0377FBEDCB}" type="sibTrans" cxnId="{8B472088-737F-49A3-B02D-FBBB2D0686B4}">
      <dgm:prSet/>
      <dgm:spPr/>
      <dgm:t>
        <a:bodyPr/>
        <a:lstStyle/>
        <a:p>
          <a:endParaRPr lang="es-ES"/>
        </a:p>
      </dgm:t>
    </dgm:pt>
    <dgm:pt modelId="{40BDCBFC-F8EF-4C2A-AE0A-3FCA6F2C2FBF}" type="pres">
      <dgm:prSet presAssocID="{53DF7BC4-9427-4F1E-AA75-9552FBC864A0}" presName="cycle" presStyleCnt="0">
        <dgm:presLayoutVars>
          <dgm:dir/>
          <dgm:resizeHandles val="exact"/>
        </dgm:presLayoutVars>
      </dgm:prSet>
      <dgm:spPr/>
    </dgm:pt>
    <dgm:pt modelId="{AAAA6260-A037-45FF-B902-D1AFF6A5B1DE}" type="pres">
      <dgm:prSet presAssocID="{91A4D4F0-94BB-446F-B644-61085E49A0F0}" presName="node" presStyleLbl="node1" presStyleIdx="0" presStyleCnt="5">
        <dgm:presLayoutVars>
          <dgm:bulletEnabled val="1"/>
        </dgm:presLayoutVars>
      </dgm:prSet>
      <dgm:spPr/>
    </dgm:pt>
    <dgm:pt modelId="{E15ACB7E-E290-4F0F-A3BD-05759B930B20}" type="pres">
      <dgm:prSet presAssocID="{2DA43C7E-0004-4D69-8C6F-AA34C2056AEE}" presName="sibTrans" presStyleLbl="sibTrans2D1" presStyleIdx="0" presStyleCnt="5"/>
      <dgm:spPr/>
    </dgm:pt>
    <dgm:pt modelId="{2617310E-3AC0-4149-8D26-29C52FE1E23E}" type="pres">
      <dgm:prSet presAssocID="{2DA43C7E-0004-4D69-8C6F-AA34C2056AEE}" presName="connectorText" presStyleLbl="sibTrans2D1" presStyleIdx="0" presStyleCnt="5"/>
      <dgm:spPr/>
    </dgm:pt>
    <dgm:pt modelId="{6D1D7778-B6E3-4B32-A921-D4501582D841}" type="pres">
      <dgm:prSet presAssocID="{B147D8E3-4145-4855-BC93-50C4F570FDCA}" presName="node" presStyleLbl="node1" presStyleIdx="1" presStyleCnt="5">
        <dgm:presLayoutVars>
          <dgm:bulletEnabled val="1"/>
        </dgm:presLayoutVars>
      </dgm:prSet>
      <dgm:spPr/>
    </dgm:pt>
    <dgm:pt modelId="{DD85668D-84F7-4945-B41C-0D4DCE2F84E9}" type="pres">
      <dgm:prSet presAssocID="{A6A5022A-B0BB-4A64-B8E0-AA40C0F13A81}" presName="sibTrans" presStyleLbl="sibTrans2D1" presStyleIdx="1" presStyleCnt="5"/>
      <dgm:spPr/>
    </dgm:pt>
    <dgm:pt modelId="{D73F257F-028B-40BF-999D-66537AB91FFF}" type="pres">
      <dgm:prSet presAssocID="{A6A5022A-B0BB-4A64-B8E0-AA40C0F13A81}" presName="connectorText" presStyleLbl="sibTrans2D1" presStyleIdx="1" presStyleCnt="5"/>
      <dgm:spPr/>
    </dgm:pt>
    <dgm:pt modelId="{B1FD6727-B6E9-47C7-95E6-3E241EC902D6}" type="pres">
      <dgm:prSet presAssocID="{9F4E6DBA-93A5-4732-B60E-F4E74BBBA3ED}" presName="node" presStyleLbl="node1" presStyleIdx="2" presStyleCnt="5">
        <dgm:presLayoutVars>
          <dgm:bulletEnabled val="1"/>
        </dgm:presLayoutVars>
      </dgm:prSet>
      <dgm:spPr/>
    </dgm:pt>
    <dgm:pt modelId="{02C71B61-CF04-481B-81F3-D262EEF71546}" type="pres">
      <dgm:prSet presAssocID="{BA1DD0F5-E15E-4E1C-BA86-14C65F89D0C3}" presName="sibTrans" presStyleLbl="sibTrans2D1" presStyleIdx="2" presStyleCnt="5"/>
      <dgm:spPr/>
    </dgm:pt>
    <dgm:pt modelId="{E51F1594-07CD-4CF4-B1DA-E05BA672DBE9}" type="pres">
      <dgm:prSet presAssocID="{BA1DD0F5-E15E-4E1C-BA86-14C65F89D0C3}" presName="connectorText" presStyleLbl="sibTrans2D1" presStyleIdx="2" presStyleCnt="5"/>
      <dgm:spPr/>
    </dgm:pt>
    <dgm:pt modelId="{0F51A2FF-83B1-4634-94B4-FB68265974A0}" type="pres">
      <dgm:prSet presAssocID="{044E339E-5458-486A-AECE-69E5104590E5}" presName="node" presStyleLbl="node1" presStyleIdx="3" presStyleCnt="5">
        <dgm:presLayoutVars>
          <dgm:bulletEnabled val="1"/>
        </dgm:presLayoutVars>
      </dgm:prSet>
      <dgm:spPr/>
    </dgm:pt>
    <dgm:pt modelId="{4ED88284-3D01-4E37-BF37-6755F5DF6771}" type="pres">
      <dgm:prSet presAssocID="{FB3243E4-096B-45D2-8295-AEA6C327A7E9}" presName="sibTrans" presStyleLbl="sibTrans2D1" presStyleIdx="3" presStyleCnt="5"/>
      <dgm:spPr/>
    </dgm:pt>
    <dgm:pt modelId="{16BB4718-3C8B-4CE6-93AD-1E7EAAF74D00}" type="pres">
      <dgm:prSet presAssocID="{FB3243E4-096B-45D2-8295-AEA6C327A7E9}" presName="connectorText" presStyleLbl="sibTrans2D1" presStyleIdx="3" presStyleCnt="5"/>
      <dgm:spPr/>
    </dgm:pt>
    <dgm:pt modelId="{3D992DDE-61B8-4A9B-9A2A-D987172CA065}" type="pres">
      <dgm:prSet presAssocID="{67E1660A-9C31-4E97-8456-E8F3CF20537D}" presName="node" presStyleLbl="node1" presStyleIdx="4" presStyleCnt="5">
        <dgm:presLayoutVars>
          <dgm:bulletEnabled val="1"/>
        </dgm:presLayoutVars>
      </dgm:prSet>
      <dgm:spPr/>
    </dgm:pt>
    <dgm:pt modelId="{3922BC8E-25A3-4FAD-B647-07753A0BA1DF}" type="pres">
      <dgm:prSet presAssocID="{06DDFF79-DD38-483E-83B9-DA0377FBEDCB}" presName="sibTrans" presStyleLbl="sibTrans2D1" presStyleIdx="4" presStyleCnt="5"/>
      <dgm:spPr/>
    </dgm:pt>
    <dgm:pt modelId="{6E58F5FD-C290-4A6B-822D-EE43434EDE06}" type="pres">
      <dgm:prSet presAssocID="{06DDFF79-DD38-483E-83B9-DA0377FBEDCB}" presName="connectorText" presStyleLbl="sibTrans2D1" presStyleIdx="4" presStyleCnt="5"/>
      <dgm:spPr/>
    </dgm:pt>
  </dgm:ptLst>
  <dgm:cxnLst>
    <dgm:cxn modelId="{5D79FA03-6C31-48C7-A024-F7DFE8797E8E}" type="presOf" srcId="{67E1660A-9C31-4E97-8456-E8F3CF20537D}" destId="{3D992DDE-61B8-4A9B-9A2A-D987172CA065}" srcOrd="0" destOrd="0" presId="urn:microsoft.com/office/officeart/2005/8/layout/cycle2"/>
    <dgm:cxn modelId="{24917417-E01D-4C41-9744-9344B879E228}" type="presOf" srcId="{2DA43C7E-0004-4D69-8C6F-AA34C2056AEE}" destId="{E15ACB7E-E290-4F0F-A3BD-05759B930B20}" srcOrd="0" destOrd="0" presId="urn:microsoft.com/office/officeart/2005/8/layout/cycle2"/>
    <dgm:cxn modelId="{46D7EE18-E988-4F59-83CC-5785A983DC43}" type="presOf" srcId="{53DF7BC4-9427-4F1E-AA75-9552FBC864A0}" destId="{40BDCBFC-F8EF-4C2A-AE0A-3FCA6F2C2FBF}" srcOrd="0" destOrd="0" presId="urn:microsoft.com/office/officeart/2005/8/layout/cycle2"/>
    <dgm:cxn modelId="{A19A3D24-9814-4DC2-AABE-178B8FB8E11A}" type="presOf" srcId="{BA1DD0F5-E15E-4E1C-BA86-14C65F89D0C3}" destId="{02C71B61-CF04-481B-81F3-D262EEF71546}" srcOrd="0" destOrd="0" presId="urn:microsoft.com/office/officeart/2005/8/layout/cycle2"/>
    <dgm:cxn modelId="{D0433063-2FD1-45C3-9C72-C082E22F642B}" type="presOf" srcId="{B147D8E3-4145-4855-BC93-50C4F570FDCA}" destId="{6D1D7778-B6E3-4B32-A921-D4501582D841}" srcOrd="0" destOrd="0" presId="urn:microsoft.com/office/officeart/2005/8/layout/cycle2"/>
    <dgm:cxn modelId="{E298BE44-81B7-4E72-B9BB-67DABB645B38}" srcId="{53DF7BC4-9427-4F1E-AA75-9552FBC864A0}" destId="{044E339E-5458-486A-AECE-69E5104590E5}" srcOrd="3" destOrd="0" parTransId="{B6204F94-5E72-4672-A0DD-0C908FA186EE}" sibTransId="{FB3243E4-096B-45D2-8295-AEA6C327A7E9}"/>
    <dgm:cxn modelId="{6D5FC168-45DD-4E8C-AD33-1AE6F0F5BD4F}" type="presOf" srcId="{FB3243E4-096B-45D2-8295-AEA6C327A7E9}" destId="{4ED88284-3D01-4E37-BF37-6755F5DF6771}" srcOrd="0" destOrd="0" presId="urn:microsoft.com/office/officeart/2005/8/layout/cycle2"/>
    <dgm:cxn modelId="{2C79264B-EFED-495E-8F17-7D9CFF5B2521}" type="presOf" srcId="{2DA43C7E-0004-4D69-8C6F-AA34C2056AEE}" destId="{2617310E-3AC0-4149-8D26-29C52FE1E23E}" srcOrd="1" destOrd="0" presId="urn:microsoft.com/office/officeart/2005/8/layout/cycle2"/>
    <dgm:cxn modelId="{61003B4C-657B-48FE-95A3-2C1CC04DFB11}" type="presOf" srcId="{9F4E6DBA-93A5-4732-B60E-F4E74BBBA3ED}" destId="{B1FD6727-B6E9-47C7-95E6-3E241EC902D6}" srcOrd="0" destOrd="0" presId="urn:microsoft.com/office/officeart/2005/8/layout/cycle2"/>
    <dgm:cxn modelId="{4AF7A470-B9F0-4E6D-9AB6-AA9FF74FDEC5}" srcId="{53DF7BC4-9427-4F1E-AA75-9552FBC864A0}" destId="{9F4E6DBA-93A5-4732-B60E-F4E74BBBA3ED}" srcOrd="2" destOrd="0" parTransId="{0E1CAEAB-1909-4588-9242-29E10E320CDC}" sibTransId="{BA1DD0F5-E15E-4E1C-BA86-14C65F89D0C3}"/>
    <dgm:cxn modelId="{CA8F0487-2932-411B-B350-0E3D2026B1A2}" type="presOf" srcId="{FB3243E4-096B-45D2-8295-AEA6C327A7E9}" destId="{16BB4718-3C8B-4CE6-93AD-1E7EAAF74D00}" srcOrd="1" destOrd="0" presId="urn:microsoft.com/office/officeart/2005/8/layout/cycle2"/>
    <dgm:cxn modelId="{8B472088-737F-49A3-B02D-FBBB2D0686B4}" srcId="{53DF7BC4-9427-4F1E-AA75-9552FBC864A0}" destId="{67E1660A-9C31-4E97-8456-E8F3CF20537D}" srcOrd="4" destOrd="0" parTransId="{E7E03496-779E-455A-BBC2-3E7805351774}" sibTransId="{06DDFF79-DD38-483E-83B9-DA0377FBEDCB}"/>
    <dgm:cxn modelId="{9313A989-06A4-4F9B-A86D-ED1A5F28012C}" type="presOf" srcId="{044E339E-5458-486A-AECE-69E5104590E5}" destId="{0F51A2FF-83B1-4634-94B4-FB68265974A0}" srcOrd="0" destOrd="0" presId="urn:microsoft.com/office/officeart/2005/8/layout/cycle2"/>
    <dgm:cxn modelId="{9A686CA8-95AC-4FF0-BA26-B9C6E4F6ABFC}" type="presOf" srcId="{A6A5022A-B0BB-4A64-B8E0-AA40C0F13A81}" destId="{D73F257F-028B-40BF-999D-66537AB91FFF}" srcOrd="1" destOrd="0" presId="urn:microsoft.com/office/officeart/2005/8/layout/cycle2"/>
    <dgm:cxn modelId="{DDD710B7-6B47-418A-A5ED-737E9A7061AF}" type="presOf" srcId="{A6A5022A-B0BB-4A64-B8E0-AA40C0F13A81}" destId="{DD85668D-84F7-4945-B41C-0D4DCE2F84E9}" srcOrd="0" destOrd="0" presId="urn:microsoft.com/office/officeart/2005/8/layout/cycle2"/>
    <dgm:cxn modelId="{4D147DC1-D36D-4F11-8AA9-3B953154C41C}" srcId="{53DF7BC4-9427-4F1E-AA75-9552FBC864A0}" destId="{B147D8E3-4145-4855-BC93-50C4F570FDCA}" srcOrd="1" destOrd="0" parTransId="{0EC63674-7E69-4A98-8C30-10C2B2290BA7}" sibTransId="{A6A5022A-B0BB-4A64-B8E0-AA40C0F13A81}"/>
    <dgm:cxn modelId="{9D984FE2-87FD-493F-9D97-589379E58234}" srcId="{53DF7BC4-9427-4F1E-AA75-9552FBC864A0}" destId="{91A4D4F0-94BB-446F-B644-61085E49A0F0}" srcOrd="0" destOrd="0" parTransId="{7E51A7B7-41C6-46B1-8F2A-29F4A3D953FE}" sibTransId="{2DA43C7E-0004-4D69-8C6F-AA34C2056AEE}"/>
    <dgm:cxn modelId="{910AB7F1-5582-4D34-8DD6-4519BC283590}" type="presOf" srcId="{06DDFF79-DD38-483E-83B9-DA0377FBEDCB}" destId="{6E58F5FD-C290-4A6B-822D-EE43434EDE06}" srcOrd="1" destOrd="0" presId="urn:microsoft.com/office/officeart/2005/8/layout/cycle2"/>
    <dgm:cxn modelId="{AB1994F9-6767-4B0E-BDCC-6455D91A6B31}" type="presOf" srcId="{06DDFF79-DD38-483E-83B9-DA0377FBEDCB}" destId="{3922BC8E-25A3-4FAD-B647-07753A0BA1DF}" srcOrd="0" destOrd="0" presId="urn:microsoft.com/office/officeart/2005/8/layout/cycle2"/>
    <dgm:cxn modelId="{09EFDEFA-BEA0-4AFD-96A3-E92546D49EE2}" type="presOf" srcId="{BA1DD0F5-E15E-4E1C-BA86-14C65F89D0C3}" destId="{E51F1594-07CD-4CF4-B1DA-E05BA672DBE9}" srcOrd="1" destOrd="0" presId="urn:microsoft.com/office/officeart/2005/8/layout/cycle2"/>
    <dgm:cxn modelId="{99E7D6FE-52CD-45C5-84D4-EB5EA21761DB}" type="presOf" srcId="{91A4D4F0-94BB-446F-B644-61085E49A0F0}" destId="{AAAA6260-A037-45FF-B902-D1AFF6A5B1DE}" srcOrd="0" destOrd="0" presId="urn:microsoft.com/office/officeart/2005/8/layout/cycle2"/>
    <dgm:cxn modelId="{9953B03E-3B90-44BB-87C3-A737848C4C97}" type="presParOf" srcId="{40BDCBFC-F8EF-4C2A-AE0A-3FCA6F2C2FBF}" destId="{AAAA6260-A037-45FF-B902-D1AFF6A5B1DE}" srcOrd="0" destOrd="0" presId="urn:microsoft.com/office/officeart/2005/8/layout/cycle2"/>
    <dgm:cxn modelId="{83686344-7353-4F2C-86B1-0549399EDA35}" type="presParOf" srcId="{40BDCBFC-F8EF-4C2A-AE0A-3FCA6F2C2FBF}" destId="{E15ACB7E-E290-4F0F-A3BD-05759B930B20}" srcOrd="1" destOrd="0" presId="urn:microsoft.com/office/officeart/2005/8/layout/cycle2"/>
    <dgm:cxn modelId="{BFD6E06E-90F6-4EEC-8D4F-263C2150C803}" type="presParOf" srcId="{E15ACB7E-E290-4F0F-A3BD-05759B930B20}" destId="{2617310E-3AC0-4149-8D26-29C52FE1E23E}" srcOrd="0" destOrd="0" presId="urn:microsoft.com/office/officeart/2005/8/layout/cycle2"/>
    <dgm:cxn modelId="{4EACE15A-612B-44F5-BEFE-611198380E26}" type="presParOf" srcId="{40BDCBFC-F8EF-4C2A-AE0A-3FCA6F2C2FBF}" destId="{6D1D7778-B6E3-4B32-A921-D4501582D841}" srcOrd="2" destOrd="0" presId="urn:microsoft.com/office/officeart/2005/8/layout/cycle2"/>
    <dgm:cxn modelId="{519319F0-3548-4A93-AA4D-8148E77BD7DC}" type="presParOf" srcId="{40BDCBFC-F8EF-4C2A-AE0A-3FCA6F2C2FBF}" destId="{DD85668D-84F7-4945-B41C-0D4DCE2F84E9}" srcOrd="3" destOrd="0" presId="urn:microsoft.com/office/officeart/2005/8/layout/cycle2"/>
    <dgm:cxn modelId="{3E94EA22-54B9-40B8-82FA-8D58BB98BCD2}" type="presParOf" srcId="{DD85668D-84F7-4945-B41C-0D4DCE2F84E9}" destId="{D73F257F-028B-40BF-999D-66537AB91FFF}" srcOrd="0" destOrd="0" presId="urn:microsoft.com/office/officeart/2005/8/layout/cycle2"/>
    <dgm:cxn modelId="{E01DAFDA-E684-4AD6-A16E-5F0A9C3E31EC}" type="presParOf" srcId="{40BDCBFC-F8EF-4C2A-AE0A-3FCA6F2C2FBF}" destId="{B1FD6727-B6E9-47C7-95E6-3E241EC902D6}" srcOrd="4" destOrd="0" presId="urn:microsoft.com/office/officeart/2005/8/layout/cycle2"/>
    <dgm:cxn modelId="{EBE9DD88-C5D1-4919-BE25-1D5D9AAED28D}" type="presParOf" srcId="{40BDCBFC-F8EF-4C2A-AE0A-3FCA6F2C2FBF}" destId="{02C71B61-CF04-481B-81F3-D262EEF71546}" srcOrd="5" destOrd="0" presId="urn:microsoft.com/office/officeart/2005/8/layout/cycle2"/>
    <dgm:cxn modelId="{5E0292F5-57DF-4221-90F4-DC9154D8E231}" type="presParOf" srcId="{02C71B61-CF04-481B-81F3-D262EEF71546}" destId="{E51F1594-07CD-4CF4-B1DA-E05BA672DBE9}" srcOrd="0" destOrd="0" presId="urn:microsoft.com/office/officeart/2005/8/layout/cycle2"/>
    <dgm:cxn modelId="{9862E676-FFDF-4EF0-8AEF-2D353F276279}" type="presParOf" srcId="{40BDCBFC-F8EF-4C2A-AE0A-3FCA6F2C2FBF}" destId="{0F51A2FF-83B1-4634-94B4-FB68265974A0}" srcOrd="6" destOrd="0" presId="urn:microsoft.com/office/officeart/2005/8/layout/cycle2"/>
    <dgm:cxn modelId="{7ECD7548-08F5-420C-9433-8A33C8316DA2}" type="presParOf" srcId="{40BDCBFC-F8EF-4C2A-AE0A-3FCA6F2C2FBF}" destId="{4ED88284-3D01-4E37-BF37-6755F5DF6771}" srcOrd="7" destOrd="0" presId="urn:microsoft.com/office/officeart/2005/8/layout/cycle2"/>
    <dgm:cxn modelId="{1BFD75A1-B606-454B-8844-9769F4AE76DE}" type="presParOf" srcId="{4ED88284-3D01-4E37-BF37-6755F5DF6771}" destId="{16BB4718-3C8B-4CE6-93AD-1E7EAAF74D00}" srcOrd="0" destOrd="0" presId="urn:microsoft.com/office/officeart/2005/8/layout/cycle2"/>
    <dgm:cxn modelId="{0BB42A37-B088-4F00-9D1F-6CADBB531332}" type="presParOf" srcId="{40BDCBFC-F8EF-4C2A-AE0A-3FCA6F2C2FBF}" destId="{3D992DDE-61B8-4A9B-9A2A-D987172CA065}" srcOrd="8" destOrd="0" presId="urn:microsoft.com/office/officeart/2005/8/layout/cycle2"/>
    <dgm:cxn modelId="{50F66B29-CF0F-4B1D-9DDA-7605E0BD6E39}" type="presParOf" srcId="{40BDCBFC-F8EF-4C2A-AE0A-3FCA6F2C2FBF}" destId="{3922BC8E-25A3-4FAD-B647-07753A0BA1DF}" srcOrd="9" destOrd="0" presId="urn:microsoft.com/office/officeart/2005/8/layout/cycle2"/>
    <dgm:cxn modelId="{1F2F6864-F280-4B8E-9C5A-B49EC27CB8B0}" type="presParOf" srcId="{3922BC8E-25A3-4FAD-B647-07753A0BA1DF}" destId="{6E58F5FD-C290-4A6B-822D-EE43434EDE06}"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C34AB9A-DA43-4087-B414-37DEA0C3538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S"/>
        </a:p>
      </dgm:t>
    </dgm:pt>
    <dgm:pt modelId="{66CDF635-0BAC-457B-8CFC-867633F7B42E}">
      <dgm:prSet phldrT="[Texto]" phldr="0"/>
      <dgm:spPr/>
      <dgm:t>
        <a:bodyPr/>
        <a:lstStyle/>
        <a:p>
          <a:r>
            <a:rPr lang="es-ES">
              <a:latin typeface="Calibri Light" panose="020F0302020204030204"/>
            </a:rPr>
            <a:t>Derechos</a:t>
          </a:r>
          <a:endParaRPr lang="es-ES"/>
        </a:p>
      </dgm:t>
    </dgm:pt>
    <dgm:pt modelId="{6F26C5F7-E5DB-4035-B31C-1C299A90D40D}" type="parTrans" cxnId="{030FB082-50E6-4FB1-A37A-72F3CC8938E5}">
      <dgm:prSet/>
      <dgm:spPr/>
      <dgm:t>
        <a:bodyPr/>
        <a:lstStyle/>
        <a:p>
          <a:endParaRPr lang="es-ES"/>
        </a:p>
      </dgm:t>
    </dgm:pt>
    <dgm:pt modelId="{8E74089B-D552-43D6-AA96-B3B685A69A75}" type="sibTrans" cxnId="{030FB082-50E6-4FB1-A37A-72F3CC8938E5}">
      <dgm:prSet/>
      <dgm:spPr/>
      <dgm:t>
        <a:bodyPr/>
        <a:lstStyle/>
        <a:p>
          <a:endParaRPr lang="es-ES"/>
        </a:p>
      </dgm:t>
    </dgm:pt>
    <dgm:pt modelId="{E084F239-BB0A-403B-8A21-6F595A6F34D4}">
      <dgm:prSet phldrT="[Texto]" phldr="0"/>
      <dgm:spPr/>
      <dgm:t>
        <a:bodyPr/>
        <a:lstStyle/>
        <a:p>
          <a:pPr rtl="0"/>
          <a:r>
            <a:rPr lang="es-ES" b="1">
              <a:solidFill>
                <a:srgbClr val="242424"/>
              </a:solidFill>
              <a:latin typeface="Segoe UI"/>
              <a:cs typeface="Segoe UI"/>
            </a:rPr>
            <a:t>Educación de Calidad</a:t>
          </a:r>
          <a:endParaRPr lang="es-ES">
            <a:latin typeface="Segoe UI"/>
            <a:cs typeface="Segoe UI"/>
          </a:endParaRPr>
        </a:p>
      </dgm:t>
    </dgm:pt>
    <dgm:pt modelId="{37783D7E-2132-47E8-8981-81121FF59FB9}" type="parTrans" cxnId="{A120F5DD-51C8-4B71-9C9B-BA50D8420DDF}">
      <dgm:prSet/>
      <dgm:spPr/>
      <dgm:t>
        <a:bodyPr/>
        <a:lstStyle/>
        <a:p>
          <a:endParaRPr lang="es-ES"/>
        </a:p>
      </dgm:t>
    </dgm:pt>
    <dgm:pt modelId="{D3520E0E-BF04-4A91-9B0C-A4D05FC08840}" type="sibTrans" cxnId="{A120F5DD-51C8-4B71-9C9B-BA50D8420DDF}">
      <dgm:prSet/>
      <dgm:spPr/>
      <dgm:t>
        <a:bodyPr/>
        <a:lstStyle/>
        <a:p>
          <a:endParaRPr lang="es-ES"/>
        </a:p>
      </dgm:t>
    </dgm:pt>
    <dgm:pt modelId="{9169A123-AD11-4AF9-95F6-AD287E575932}">
      <dgm:prSet phldrT="[Texto]" phldr="0"/>
      <dgm:spPr/>
      <dgm:t>
        <a:bodyPr/>
        <a:lstStyle/>
        <a:p>
          <a:pPr rtl="0"/>
          <a:r>
            <a:rPr lang="es-ES" b="1">
              <a:solidFill>
                <a:srgbClr val="242424"/>
              </a:solidFill>
              <a:latin typeface="Segoe UI"/>
              <a:cs typeface="Segoe UI"/>
            </a:rPr>
            <a:t>Información Académica</a:t>
          </a:r>
          <a:endParaRPr lang="es-ES">
            <a:latin typeface="Segoe UI"/>
            <a:cs typeface="Segoe UI"/>
          </a:endParaRPr>
        </a:p>
      </dgm:t>
    </dgm:pt>
    <dgm:pt modelId="{BFBF1E2C-E235-4362-B60D-66732D38C839}" type="parTrans" cxnId="{194C16AF-E02F-42C4-8AF4-B6BA473B3588}">
      <dgm:prSet/>
      <dgm:spPr/>
      <dgm:t>
        <a:bodyPr/>
        <a:lstStyle/>
        <a:p>
          <a:endParaRPr lang="es-ES"/>
        </a:p>
      </dgm:t>
    </dgm:pt>
    <dgm:pt modelId="{36466E0B-4EE0-4B02-9F0B-F650AE15194D}" type="sibTrans" cxnId="{194C16AF-E02F-42C4-8AF4-B6BA473B3588}">
      <dgm:prSet/>
      <dgm:spPr/>
      <dgm:t>
        <a:bodyPr/>
        <a:lstStyle/>
        <a:p>
          <a:endParaRPr lang="es-ES"/>
        </a:p>
      </dgm:t>
    </dgm:pt>
    <dgm:pt modelId="{9AE0D04A-5137-4AD1-8075-471BC6ABB001}">
      <dgm:prSet phldrT="[Texto]" phldr="0"/>
      <dgm:spPr/>
      <dgm:t>
        <a:bodyPr/>
        <a:lstStyle/>
        <a:p>
          <a:pPr rtl="0"/>
          <a:r>
            <a:rPr lang="es-ES" b="1">
              <a:solidFill>
                <a:srgbClr val="242424"/>
              </a:solidFill>
              <a:latin typeface="Segoe UI"/>
              <a:cs typeface="Segoe UI"/>
            </a:rPr>
            <a:t>Evaluación Justa</a:t>
          </a:r>
          <a:endParaRPr lang="es-ES"/>
        </a:p>
      </dgm:t>
    </dgm:pt>
    <dgm:pt modelId="{09509942-9BB3-4E26-8BF3-3297C5AE0D1A}" type="parTrans" cxnId="{46798C5C-569D-496E-8100-DE36E7EF56C6}">
      <dgm:prSet/>
      <dgm:spPr/>
      <dgm:t>
        <a:bodyPr/>
        <a:lstStyle/>
        <a:p>
          <a:endParaRPr lang="es-ES"/>
        </a:p>
      </dgm:t>
    </dgm:pt>
    <dgm:pt modelId="{8AECD9AA-3EF3-4DD3-90F7-C7247504B7C5}" type="sibTrans" cxnId="{46798C5C-569D-496E-8100-DE36E7EF56C6}">
      <dgm:prSet/>
      <dgm:spPr/>
      <dgm:t>
        <a:bodyPr/>
        <a:lstStyle/>
        <a:p>
          <a:endParaRPr lang="es-ES"/>
        </a:p>
      </dgm:t>
    </dgm:pt>
    <dgm:pt modelId="{50D60B22-8C1E-4CF2-ACFE-C4ADB252618F}">
      <dgm:prSet phldr="0"/>
      <dgm:spPr/>
      <dgm:t>
        <a:bodyPr/>
        <a:lstStyle/>
        <a:p>
          <a:pPr rtl="0"/>
          <a:r>
            <a:rPr lang="es-ES" b="1">
              <a:solidFill>
                <a:srgbClr val="242424"/>
              </a:solidFill>
              <a:latin typeface="Segoe UI"/>
              <a:cs typeface="Segoe UI"/>
            </a:rPr>
            <a:t>Respeto y Confidencialidad</a:t>
          </a:r>
        </a:p>
      </dgm:t>
    </dgm:pt>
    <dgm:pt modelId="{FBB8B457-0CBC-4DBA-8B2E-1AA19479CD1A}" type="parTrans" cxnId="{73DFD44D-A86F-41C0-B76A-7F3E23B7DBDD}">
      <dgm:prSet/>
      <dgm:spPr/>
    </dgm:pt>
    <dgm:pt modelId="{E1E5C49C-4EBF-4164-833B-26052507F871}" type="sibTrans" cxnId="{73DFD44D-A86F-41C0-B76A-7F3E23B7DBDD}">
      <dgm:prSet/>
      <dgm:spPr/>
    </dgm:pt>
    <dgm:pt modelId="{C4A349BA-5BFF-4170-953E-2AAC5B54F853}">
      <dgm:prSet phldr="0"/>
      <dgm:spPr/>
      <dgm:t>
        <a:bodyPr/>
        <a:lstStyle/>
        <a:p>
          <a:r>
            <a:rPr lang="es-ES" b="1">
              <a:solidFill>
                <a:srgbClr val="242424"/>
              </a:solidFill>
              <a:latin typeface="Segoe UI"/>
              <a:cs typeface="Segoe UI"/>
            </a:rPr>
            <a:t>Participación</a:t>
          </a:r>
        </a:p>
      </dgm:t>
    </dgm:pt>
    <dgm:pt modelId="{14AFAD9E-6E6E-4995-A786-2364651B4BFA}" type="parTrans" cxnId="{0C6A8352-A94E-44B6-8EAB-D160CAB77A99}">
      <dgm:prSet/>
      <dgm:spPr/>
    </dgm:pt>
    <dgm:pt modelId="{CDE014B0-78A3-43F0-B784-D74F874A641C}" type="sibTrans" cxnId="{0C6A8352-A94E-44B6-8EAB-D160CAB77A99}">
      <dgm:prSet/>
      <dgm:spPr/>
    </dgm:pt>
    <dgm:pt modelId="{0CA4C4F3-09C3-42A9-A3CB-6114A2544C18}">
      <dgm:prSet phldr="0"/>
      <dgm:spPr/>
      <dgm:t>
        <a:bodyPr/>
        <a:lstStyle/>
        <a:p>
          <a:r>
            <a:rPr lang="es-ES" b="1">
              <a:solidFill>
                <a:srgbClr val="242424"/>
              </a:solidFill>
              <a:latin typeface="Segoe UI"/>
              <a:cs typeface="Segoe UI"/>
            </a:rPr>
            <a:t>Representación</a:t>
          </a:r>
        </a:p>
      </dgm:t>
    </dgm:pt>
    <dgm:pt modelId="{84F5FD56-E4C1-4A05-9719-95F7C698EAC6}" type="parTrans" cxnId="{EF664D61-B756-4950-80D6-19ED9315598A}">
      <dgm:prSet/>
      <dgm:spPr/>
    </dgm:pt>
    <dgm:pt modelId="{AC645D5A-FD3D-4D48-A6D6-FF431D030E98}" type="sibTrans" cxnId="{EF664D61-B756-4950-80D6-19ED9315598A}">
      <dgm:prSet/>
      <dgm:spPr/>
    </dgm:pt>
    <dgm:pt modelId="{32243EF8-3D4D-4F1C-8667-1571ABB34E93}">
      <dgm:prSet phldr="0"/>
      <dgm:spPr/>
      <dgm:t>
        <a:bodyPr/>
        <a:lstStyle/>
        <a:p>
          <a:r>
            <a:rPr lang="es-ES" b="1">
              <a:solidFill>
                <a:srgbClr val="242424"/>
              </a:solidFill>
              <a:latin typeface="Segoe UI"/>
              <a:cs typeface="Segoe UI"/>
            </a:rPr>
            <a:t>Recursos</a:t>
          </a:r>
        </a:p>
      </dgm:t>
    </dgm:pt>
    <dgm:pt modelId="{87591D1A-EAAB-463B-80E4-D9A035DA8D32}" type="parTrans" cxnId="{BDCE0359-772D-4353-B6D9-51F92B224A83}">
      <dgm:prSet/>
      <dgm:spPr/>
    </dgm:pt>
    <dgm:pt modelId="{C9C06C28-D356-4E3B-9F44-1262EDA865C4}" type="sibTrans" cxnId="{BDCE0359-772D-4353-B6D9-51F92B224A83}">
      <dgm:prSet/>
      <dgm:spPr/>
    </dgm:pt>
    <dgm:pt modelId="{BE30979A-6489-4A88-AAAA-5B29E4C706B3}" type="pres">
      <dgm:prSet presAssocID="{6C34AB9A-DA43-4087-B414-37DEA0C3538E}" presName="hierChild1" presStyleCnt="0">
        <dgm:presLayoutVars>
          <dgm:orgChart val="1"/>
          <dgm:chPref val="1"/>
          <dgm:dir/>
          <dgm:animOne val="branch"/>
          <dgm:animLvl val="lvl"/>
          <dgm:resizeHandles/>
        </dgm:presLayoutVars>
      </dgm:prSet>
      <dgm:spPr/>
    </dgm:pt>
    <dgm:pt modelId="{B1B10DAE-11B5-4E52-BB52-CC61FAC50AA3}" type="pres">
      <dgm:prSet presAssocID="{66CDF635-0BAC-457B-8CFC-867633F7B42E}" presName="hierRoot1" presStyleCnt="0">
        <dgm:presLayoutVars>
          <dgm:hierBranch val="init"/>
        </dgm:presLayoutVars>
      </dgm:prSet>
      <dgm:spPr/>
    </dgm:pt>
    <dgm:pt modelId="{EF0DA29B-40F8-46AF-A715-AE601FF00649}" type="pres">
      <dgm:prSet presAssocID="{66CDF635-0BAC-457B-8CFC-867633F7B42E}" presName="rootComposite1" presStyleCnt="0"/>
      <dgm:spPr/>
    </dgm:pt>
    <dgm:pt modelId="{40C23DB4-C80F-4147-AE86-9EED47C2EBC8}" type="pres">
      <dgm:prSet presAssocID="{66CDF635-0BAC-457B-8CFC-867633F7B42E}" presName="rootText1" presStyleLbl="node0" presStyleIdx="0" presStyleCnt="1">
        <dgm:presLayoutVars>
          <dgm:chPref val="3"/>
        </dgm:presLayoutVars>
      </dgm:prSet>
      <dgm:spPr/>
    </dgm:pt>
    <dgm:pt modelId="{DCF1FEA3-37A8-49B1-B2A6-205EB95BF0CD}" type="pres">
      <dgm:prSet presAssocID="{66CDF635-0BAC-457B-8CFC-867633F7B42E}" presName="rootConnector1" presStyleLbl="node1" presStyleIdx="0" presStyleCnt="0"/>
      <dgm:spPr/>
    </dgm:pt>
    <dgm:pt modelId="{1E6A2F02-3552-44A0-8C68-EA70423AAE01}" type="pres">
      <dgm:prSet presAssocID="{66CDF635-0BAC-457B-8CFC-867633F7B42E}" presName="hierChild2" presStyleCnt="0"/>
      <dgm:spPr/>
    </dgm:pt>
    <dgm:pt modelId="{5442D322-7CCD-482A-A8A1-E7ED609582E1}" type="pres">
      <dgm:prSet presAssocID="{37783D7E-2132-47E8-8981-81121FF59FB9}" presName="Name37" presStyleLbl="parChTrans1D2" presStyleIdx="0" presStyleCnt="7"/>
      <dgm:spPr/>
    </dgm:pt>
    <dgm:pt modelId="{B741C1DB-6F37-4168-961F-1545D7FC6E9A}" type="pres">
      <dgm:prSet presAssocID="{E084F239-BB0A-403B-8A21-6F595A6F34D4}" presName="hierRoot2" presStyleCnt="0">
        <dgm:presLayoutVars>
          <dgm:hierBranch val="init"/>
        </dgm:presLayoutVars>
      </dgm:prSet>
      <dgm:spPr/>
    </dgm:pt>
    <dgm:pt modelId="{F74A4731-B55A-4A50-980F-F1D372C325D2}" type="pres">
      <dgm:prSet presAssocID="{E084F239-BB0A-403B-8A21-6F595A6F34D4}" presName="rootComposite" presStyleCnt="0"/>
      <dgm:spPr/>
    </dgm:pt>
    <dgm:pt modelId="{137A8169-DA35-4FE3-BC69-9403A9588D7E}" type="pres">
      <dgm:prSet presAssocID="{E084F239-BB0A-403B-8A21-6F595A6F34D4}" presName="rootText" presStyleLbl="node2" presStyleIdx="0" presStyleCnt="7">
        <dgm:presLayoutVars>
          <dgm:chPref val="3"/>
        </dgm:presLayoutVars>
      </dgm:prSet>
      <dgm:spPr/>
    </dgm:pt>
    <dgm:pt modelId="{EED751AD-D9F6-45D9-BB77-8F31122F2147}" type="pres">
      <dgm:prSet presAssocID="{E084F239-BB0A-403B-8A21-6F595A6F34D4}" presName="rootConnector" presStyleLbl="node2" presStyleIdx="0" presStyleCnt="7"/>
      <dgm:spPr/>
    </dgm:pt>
    <dgm:pt modelId="{723784BC-71AF-406A-A3C2-3BAF7B3BF396}" type="pres">
      <dgm:prSet presAssocID="{E084F239-BB0A-403B-8A21-6F595A6F34D4}" presName="hierChild4" presStyleCnt="0"/>
      <dgm:spPr/>
    </dgm:pt>
    <dgm:pt modelId="{30AD9D75-8EF0-4A3A-924B-320FCACC368C}" type="pres">
      <dgm:prSet presAssocID="{E084F239-BB0A-403B-8A21-6F595A6F34D4}" presName="hierChild5" presStyleCnt="0"/>
      <dgm:spPr/>
    </dgm:pt>
    <dgm:pt modelId="{E293EB3A-715A-4AC0-B3DD-7F3C98A7F8BD}" type="pres">
      <dgm:prSet presAssocID="{BFBF1E2C-E235-4362-B60D-66732D38C839}" presName="Name37" presStyleLbl="parChTrans1D2" presStyleIdx="1" presStyleCnt="7"/>
      <dgm:spPr/>
    </dgm:pt>
    <dgm:pt modelId="{13956911-C8CC-48AB-8BFC-248DC07FD739}" type="pres">
      <dgm:prSet presAssocID="{9169A123-AD11-4AF9-95F6-AD287E575932}" presName="hierRoot2" presStyleCnt="0">
        <dgm:presLayoutVars>
          <dgm:hierBranch val="init"/>
        </dgm:presLayoutVars>
      </dgm:prSet>
      <dgm:spPr/>
    </dgm:pt>
    <dgm:pt modelId="{A7CF3DFB-320D-4151-93C8-AD926BFC97C0}" type="pres">
      <dgm:prSet presAssocID="{9169A123-AD11-4AF9-95F6-AD287E575932}" presName="rootComposite" presStyleCnt="0"/>
      <dgm:spPr/>
    </dgm:pt>
    <dgm:pt modelId="{B3E96E8A-2BC8-46DB-85FD-1E3384D8DE80}" type="pres">
      <dgm:prSet presAssocID="{9169A123-AD11-4AF9-95F6-AD287E575932}" presName="rootText" presStyleLbl="node2" presStyleIdx="1" presStyleCnt="7">
        <dgm:presLayoutVars>
          <dgm:chPref val="3"/>
        </dgm:presLayoutVars>
      </dgm:prSet>
      <dgm:spPr/>
    </dgm:pt>
    <dgm:pt modelId="{1F04C996-6A6B-43F7-8C9C-5AA91D723DB5}" type="pres">
      <dgm:prSet presAssocID="{9169A123-AD11-4AF9-95F6-AD287E575932}" presName="rootConnector" presStyleLbl="node2" presStyleIdx="1" presStyleCnt="7"/>
      <dgm:spPr/>
    </dgm:pt>
    <dgm:pt modelId="{4161A4C1-4720-45A6-9772-9DB9BB964C5F}" type="pres">
      <dgm:prSet presAssocID="{9169A123-AD11-4AF9-95F6-AD287E575932}" presName="hierChild4" presStyleCnt="0"/>
      <dgm:spPr/>
    </dgm:pt>
    <dgm:pt modelId="{63434516-A928-4B57-A985-11DADE655B75}" type="pres">
      <dgm:prSet presAssocID="{9169A123-AD11-4AF9-95F6-AD287E575932}" presName="hierChild5" presStyleCnt="0"/>
      <dgm:spPr/>
    </dgm:pt>
    <dgm:pt modelId="{8EB44EB2-433E-4E69-B348-B52E278D3298}" type="pres">
      <dgm:prSet presAssocID="{09509942-9BB3-4E26-8BF3-3297C5AE0D1A}" presName="Name37" presStyleLbl="parChTrans1D2" presStyleIdx="2" presStyleCnt="7"/>
      <dgm:spPr/>
    </dgm:pt>
    <dgm:pt modelId="{D8D8AD1F-DFF3-46C3-B1AA-B04C4876FF04}" type="pres">
      <dgm:prSet presAssocID="{9AE0D04A-5137-4AD1-8075-471BC6ABB001}" presName="hierRoot2" presStyleCnt="0">
        <dgm:presLayoutVars>
          <dgm:hierBranch val="init"/>
        </dgm:presLayoutVars>
      </dgm:prSet>
      <dgm:spPr/>
    </dgm:pt>
    <dgm:pt modelId="{45F890DF-21A6-4C08-9DAF-2A7298153A21}" type="pres">
      <dgm:prSet presAssocID="{9AE0D04A-5137-4AD1-8075-471BC6ABB001}" presName="rootComposite" presStyleCnt="0"/>
      <dgm:spPr/>
    </dgm:pt>
    <dgm:pt modelId="{8434EE09-A8CD-47D2-B29E-C8B6686AD773}" type="pres">
      <dgm:prSet presAssocID="{9AE0D04A-5137-4AD1-8075-471BC6ABB001}" presName="rootText" presStyleLbl="node2" presStyleIdx="2" presStyleCnt="7">
        <dgm:presLayoutVars>
          <dgm:chPref val="3"/>
        </dgm:presLayoutVars>
      </dgm:prSet>
      <dgm:spPr/>
    </dgm:pt>
    <dgm:pt modelId="{7408F26F-C9DF-406D-95B6-2CECCF6FE7F6}" type="pres">
      <dgm:prSet presAssocID="{9AE0D04A-5137-4AD1-8075-471BC6ABB001}" presName="rootConnector" presStyleLbl="node2" presStyleIdx="2" presStyleCnt="7"/>
      <dgm:spPr/>
    </dgm:pt>
    <dgm:pt modelId="{60050027-1E88-4135-B9F1-CF5908D79B67}" type="pres">
      <dgm:prSet presAssocID="{9AE0D04A-5137-4AD1-8075-471BC6ABB001}" presName="hierChild4" presStyleCnt="0"/>
      <dgm:spPr/>
    </dgm:pt>
    <dgm:pt modelId="{458B8AFD-7614-4438-92FD-5FF0F03F9851}" type="pres">
      <dgm:prSet presAssocID="{9AE0D04A-5137-4AD1-8075-471BC6ABB001}" presName="hierChild5" presStyleCnt="0"/>
      <dgm:spPr/>
    </dgm:pt>
    <dgm:pt modelId="{D1588D11-7E61-4A60-869E-035847FBBFB9}" type="pres">
      <dgm:prSet presAssocID="{FBB8B457-0CBC-4DBA-8B2E-1AA19479CD1A}" presName="Name37" presStyleLbl="parChTrans1D2" presStyleIdx="3" presStyleCnt="7"/>
      <dgm:spPr/>
    </dgm:pt>
    <dgm:pt modelId="{849A1977-A19C-4171-BBD7-A35BA15D2D02}" type="pres">
      <dgm:prSet presAssocID="{50D60B22-8C1E-4CF2-ACFE-C4ADB252618F}" presName="hierRoot2" presStyleCnt="0">
        <dgm:presLayoutVars>
          <dgm:hierBranch val="init"/>
        </dgm:presLayoutVars>
      </dgm:prSet>
      <dgm:spPr/>
    </dgm:pt>
    <dgm:pt modelId="{4956286E-4033-4863-836B-2C28665D2B0D}" type="pres">
      <dgm:prSet presAssocID="{50D60B22-8C1E-4CF2-ACFE-C4ADB252618F}" presName="rootComposite" presStyleCnt="0"/>
      <dgm:spPr/>
    </dgm:pt>
    <dgm:pt modelId="{C219C3F5-61D0-41D1-815F-A2D2539BF106}" type="pres">
      <dgm:prSet presAssocID="{50D60B22-8C1E-4CF2-ACFE-C4ADB252618F}" presName="rootText" presStyleLbl="node2" presStyleIdx="3" presStyleCnt="7">
        <dgm:presLayoutVars>
          <dgm:chPref val="3"/>
        </dgm:presLayoutVars>
      </dgm:prSet>
      <dgm:spPr/>
    </dgm:pt>
    <dgm:pt modelId="{301E8ADC-A034-4CB4-B022-8A767B6A100E}" type="pres">
      <dgm:prSet presAssocID="{50D60B22-8C1E-4CF2-ACFE-C4ADB252618F}" presName="rootConnector" presStyleLbl="node2" presStyleIdx="3" presStyleCnt="7"/>
      <dgm:spPr/>
    </dgm:pt>
    <dgm:pt modelId="{9ED4E15E-EFD4-4C1F-9D4F-FB837B992896}" type="pres">
      <dgm:prSet presAssocID="{50D60B22-8C1E-4CF2-ACFE-C4ADB252618F}" presName="hierChild4" presStyleCnt="0"/>
      <dgm:spPr/>
    </dgm:pt>
    <dgm:pt modelId="{5CA1EFC7-88F2-4A39-9C79-6221F21DB04F}" type="pres">
      <dgm:prSet presAssocID="{50D60B22-8C1E-4CF2-ACFE-C4ADB252618F}" presName="hierChild5" presStyleCnt="0"/>
      <dgm:spPr/>
    </dgm:pt>
    <dgm:pt modelId="{F8227CAA-B221-47B9-9561-19220D8249DF}" type="pres">
      <dgm:prSet presAssocID="{14AFAD9E-6E6E-4995-A786-2364651B4BFA}" presName="Name37" presStyleLbl="parChTrans1D2" presStyleIdx="4" presStyleCnt="7"/>
      <dgm:spPr/>
    </dgm:pt>
    <dgm:pt modelId="{4EE81A0B-58E9-406F-862C-0E2EE722D903}" type="pres">
      <dgm:prSet presAssocID="{C4A349BA-5BFF-4170-953E-2AAC5B54F853}" presName="hierRoot2" presStyleCnt="0">
        <dgm:presLayoutVars>
          <dgm:hierBranch val="init"/>
        </dgm:presLayoutVars>
      </dgm:prSet>
      <dgm:spPr/>
    </dgm:pt>
    <dgm:pt modelId="{84D1F502-E0B4-4FD2-BD95-A3B888A6B97A}" type="pres">
      <dgm:prSet presAssocID="{C4A349BA-5BFF-4170-953E-2AAC5B54F853}" presName="rootComposite" presStyleCnt="0"/>
      <dgm:spPr/>
    </dgm:pt>
    <dgm:pt modelId="{378D8685-AA34-4A97-98D8-C95AF4E386FA}" type="pres">
      <dgm:prSet presAssocID="{C4A349BA-5BFF-4170-953E-2AAC5B54F853}" presName="rootText" presStyleLbl="node2" presStyleIdx="4" presStyleCnt="7">
        <dgm:presLayoutVars>
          <dgm:chPref val="3"/>
        </dgm:presLayoutVars>
      </dgm:prSet>
      <dgm:spPr/>
    </dgm:pt>
    <dgm:pt modelId="{38C531BF-8A03-468C-9A82-F0663ADFE184}" type="pres">
      <dgm:prSet presAssocID="{C4A349BA-5BFF-4170-953E-2AAC5B54F853}" presName="rootConnector" presStyleLbl="node2" presStyleIdx="4" presStyleCnt="7"/>
      <dgm:spPr/>
    </dgm:pt>
    <dgm:pt modelId="{D01C5B30-598E-4204-AA6B-FC6CDE3ACDF0}" type="pres">
      <dgm:prSet presAssocID="{C4A349BA-5BFF-4170-953E-2AAC5B54F853}" presName="hierChild4" presStyleCnt="0"/>
      <dgm:spPr/>
    </dgm:pt>
    <dgm:pt modelId="{50A0622D-51E5-48DA-BDFF-508C0FFC7D83}" type="pres">
      <dgm:prSet presAssocID="{C4A349BA-5BFF-4170-953E-2AAC5B54F853}" presName="hierChild5" presStyleCnt="0"/>
      <dgm:spPr/>
    </dgm:pt>
    <dgm:pt modelId="{01B9AFE2-576F-458F-856F-41F24874A8A7}" type="pres">
      <dgm:prSet presAssocID="{84F5FD56-E4C1-4A05-9719-95F7C698EAC6}" presName="Name37" presStyleLbl="parChTrans1D2" presStyleIdx="5" presStyleCnt="7"/>
      <dgm:spPr/>
    </dgm:pt>
    <dgm:pt modelId="{DF0F3976-0F62-4FE2-957E-7BA8E16374A3}" type="pres">
      <dgm:prSet presAssocID="{0CA4C4F3-09C3-42A9-A3CB-6114A2544C18}" presName="hierRoot2" presStyleCnt="0">
        <dgm:presLayoutVars>
          <dgm:hierBranch val="init"/>
        </dgm:presLayoutVars>
      </dgm:prSet>
      <dgm:spPr/>
    </dgm:pt>
    <dgm:pt modelId="{A3C53575-B9AA-41EF-844C-5F8D4DABFFC5}" type="pres">
      <dgm:prSet presAssocID="{0CA4C4F3-09C3-42A9-A3CB-6114A2544C18}" presName="rootComposite" presStyleCnt="0"/>
      <dgm:spPr/>
    </dgm:pt>
    <dgm:pt modelId="{076BA28E-4C8C-4640-841F-ADBAA522434E}" type="pres">
      <dgm:prSet presAssocID="{0CA4C4F3-09C3-42A9-A3CB-6114A2544C18}" presName="rootText" presStyleLbl="node2" presStyleIdx="5" presStyleCnt="7">
        <dgm:presLayoutVars>
          <dgm:chPref val="3"/>
        </dgm:presLayoutVars>
      </dgm:prSet>
      <dgm:spPr/>
    </dgm:pt>
    <dgm:pt modelId="{F97E821D-81FC-42D3-A0C1-C821EA519BC1}" type="pres">
      <dgm:prSet presAssocID="{0CA4C4F3-09C3-42A9-A3CB-6114A2544C18}" presName="rootConnector" presStyleLbl="node2" presStyleIdx="5" presStyleCnt="7"/>
      <dgm:spPr/>
    </dgm:pt>
    <dgm:pt modelId="{84D33A67-6C7A-42BB-872A-48EEAF9B4611}" type="pres">
      <dgm:prSet presAssocID="{0CA4C4F3-09C3-42A9-A3CB-6114A2544C18}" presName="hierChild4" presStyleCnt="0"/>
      <dgm:spPr/>
    </dgm:pt>
    <dgm:pt modelId="{2623E4EC-B9D1-4A38-96FA-1643AAC2790E}" type="pres">
      <dgm:prSet presAssocID="{0CA4C4F3-09C3-42A9-A3CB-6114A2544C18}" presName="hierChild5" presStyleCnt="0"/>
      <dgm:spPr/>
    </dgm:pt>
    <dgm:pt modelId="{3A332A24-D047-4ECB-AFD7-3191B015E73E}" type="pres">
      <dgm:prSet presAssocID="{87591D1A-EAAB-463B-80E4-D9A035DA8D32}" presName="Name37" presStyleLbl="parChTrans1D2" presStyleIdx="6" presStyleCnt="7"/>
      <dgm:spPr/>
    </dgm:pt>
    <dgm:pt modelId="{7D5C426F-7A64-4E69-B196-B0550A80FD01}" type="pres">
      <dgm:prSet presAssocID="{32243EF8-3D4D-4F1C-8667-1571ABB34E93}" presName="hierRoot2" presStyleCnt="0">
        <dgm:presLayoutVars>
          <dgm:hierBranch val="init"/>
        </dgm:presLayoutVars>
      </dgm:prSet>
      <dgm:spPr/>
    </dgm:pt>
    <dgm:pt modelId="{B1FC1EA8-4BAF-4FD4-BDC3-FC63168A1BAB}" type="pres">
      <dgm:prSet presAssocID="{32243EF8-3D4D-4F1C-8667-1571ABB34E93}" presName="rootComposite" presStyleCnt="0"/>
      <dgm:spPr/>
    </dgm:pt>
    <dgm:pt modelId="{99C4D193-6A39-4BC9-A7F7-6344257B4C1F}" type="pres">
      <dgm:prSet presAssocID="{32243EF8-3D4D-4F1C-8667-1571ABB34E93}" presName="rootText" presStyleLbl="node2" presStyleIdx="6" presStyleCnt="7">
        <dgm:presLayoutVars>
          <dgm:chPref val="3"/>
        </dgm:presLayoutVars>
      </dgm:prSet>
      <dgm:spPr/>
    </dgm:pt>
    <dgm:pt modelId="{BC97D78A-DDA9-4547-A102-0FACE2F23D23}" type="pres">
      <dgm:prSet presAssocID="{32243EF8-3D4D-4F1C-8667-1571ABB34E93}" presName="rootConnector" presStyleLbl="node2" presStyleIdx="6" presStyleCnt="7"/>
      <dgm:spPr/>
    </dgm:pt>
    <dgm:pt modelId="{B41EB86C-4FBC-4D31-A40E-142F5FF80C56}" type="pres">
      <dgm:prSet presAssocID="{32243EF8-3D4D-4F1C-8667-1571ABB34E93}" presName="hierChild4" presStyleCnt="0"/>
      <dgm:spPr/>
    </dgm:pt>
    <dgm:pt modelId="{BECF5A25-2A2B-4215-B9E0-74D2D2D2D81E}" type="pres">
      <dgm:prSet presAssocID="{32243EF8-3D4D-4F1C-8667-1571ABB34E93}" presName="hierChild5" presStyleCnt="0"/>
      <dgm:spPr/>
    </dgm:pt>
    <dgm:pt modelId="{520B246F-4684-4856-961C-AF0050206930}" type="pres">
      <dgm:prSet presAssocID="{66CDF635-0BAC-457B-8CFC-867633F7B42E}" presName="hierChild3" presStyleCnt="0"/>
      <dgm:spPr/>
    </dgm:pt>
  </dgm:ptLst>
  <dgm:cxnLst>
    <dgm:cxn modelId="{580BAA04-0354-48E2-BB93-63C553FEB767}" type="presOf" srcId="{32243EF8-3D4D-4F1C-8667-1571ABB34E93}" destId="{99C4D193-6A39-4BC9-A7F7-6344257B4C1F}" srcOrd="0" destOrd="0" presId="urn:microsoft.com/office/officeart/2005/8/layout/orgChart1"/>
    <dgm:cxn modelId="{DADB990A-8FEA-41BF-8F35-122773A166EF}" type="presOf" srcId="{FBB8B457-0CBC-4DBA-8B2E-1AA19479CD1A}" destId="{D1588D11-7E61-4A60-869E-035847FBBFB9}" srcOrd="0" destOrd="0" presId="urn:microsoft.com/office/officeart/2005/8/layout/orgChart1"/>
    <dgm:cxn modelId="{D3A0BD0C-E381-4B3E-BF7E-3CADE528BBB6}" type="presOf" srcId="{50D60B22-8C1E-4CF2-ACFE-C4ADB252618F}" destId="{C219C3F5-61D0-41D1-815F-A2D2539BF106}" srcOrd="0" destOrd="0" presId="urn:microsoft.com/office/officeart/2005/8/layout/orgChart1"/>
    <dgm:cxn modelId="{399C2F18-7994-4B3F-93CD-D32F6E21D534}" type="presOf" srcId="{37783D7E-2132-47E8-8981-81121FF59FB9}" destId="{5442D322-7CCD-482A-A8A1-E7ED609582E1}" srcOrd="0" destOrd="0" presId="urn:microsoft.com/office/officeart/2005/8/layout/orgChart1"/>
    <dgm:cxn modelId="{3822932B-FD23-48A4-871E-55B9BF3D4E3E}" type="presOf" srcId="{6C34AB9A-DA43-4087-B414-37DEA0C3538E}" destId="{BE30979A-6489-4A88-AAAA-5B29E4C706B3}" srcOrd="0" destOrd="0" presId="urn:microsoft.com/office/officeart/2005/8/layout/orgChart1"/>
    <dgm:cxn modelId="{98CEA730-3302-4AF6-972A-2DE593C71B08}" type="presOf" srcId="{9169A123-AD11-4AF9-95F6-AD287E575932}" destId="{B3E96E8A-2BC8-46DB-85FD-1E3384D8DE80}" srcOrd="0" destOrd="0" presId="urn:microsoft.com/office/officeart/2005/8/layout/orgChart1"/>
    <dgm:cxn modelId="{E2C4CB39-7685-40B5-9F38-88BA9D8D6960}" type="presOf" srcId="{50D60B22-8C1E-4CF2-ACFE-C4ADB252618F}" destId="{301E8ADC-A034-4CB4-B022-8A767B6A100E}" srcOrd="1" destOrd="0" presId="urn:microsoft.com/office/officeart/2005/8/layout/orgChart1"/>
    <dgm:cxn modelId="{46798C5C-569D-496E-8100-DE36E7EF56C6}" srcId="{66CDF635-0BAC-457B-8CFC-867633F7B42E}" destId="{9AE0D04A-5137-4AD1-8075-471BC6ABB001}" srcOrd="2" destOrd="0" parTransId="{09509942-9BB3-4E26-8BF3-3297C5AE0D1A}" sibTransId="{8AECD9AA-3EF3-4DD3-90F7-C7247504B7C5}"/>
    <dgm:cxn modelId="{EF664D61-B756-4950-80D6-19ED9315598A}" srcId="{66CDF635-0BAC-457B-8CFC-867633F7B42E}" destId="{0CA4C4F3-09C3-42A9-A3CB-6114A2544C18}" srcOrd="5" destOrd="0" parTransId="{84F5FD56-E4C1-4A05-9719-95F7C698EAC6}" sibTransId="{AC645D5A-FD3D-4D48-A6D6-FF431D030E98}"/>
    <dgm:cxn modelId="{17247561-1D71-4860-B21B-2D8259F3EFC0}" type="presOf" srcId="{E084F239-BB0A-403B-8A21-6F595A6F34D4}" destId="{EED751AD-D9F6-45D9-BB77-8F31122F2147}" srcOrd="1" destOrd="0" presId="urn:microsoft.com/office/officeart/2005/8/layout/orgChart1"/>
    <dgm:cxn modelId="{15C03665-2E0E-44A2-B281-519E92509F40}" type="presOf" srcId="{66CDF635-0BAC-457B-8CFC-867633F7B42E}" destId="{40C23DB4-C80F-4147-AE86-9EED47C2EBC8}" srcOrd="0" destOrd="0" presId="urn:microsoft.com/office/officeart/2005/8/layout/orgChart1"/>
    <dgm:cxn modelId="{73DFD44D-A86F-41C0-B76A-7F3E23B7DBDD}" srcId="{66CDF635-0BAC-457B-8CFC-867633F7B42E}" destId="{50D60B22-8C1E-4CF2-ACFE-C4ADB252618F}" srcOrd="3" destOrd="0" parTransId="{FBB8B457-0CBC-4DBA-8B2E-1AA19479CD1A}" sibTransId="{E1E5C49C-4EBF-4164-833B-26052507F871}"/>
    <dgm:cxn modelId="{0C6A8352-A94E-44B6-8EAB-D160CAB77A99}" srcId="{66CDF635-0BAC-457B-8CFC-867633F7B42E}" destId="{C4A349BA-5BFF-4170-953E-2AAC5B54F853}" srcOrd="4" destOrd="0" parTransId="{14AFAD9E-6E6E-4995-A786-2364651B4BFA}" sibTransId="{CDE014B0-78A3-43F0-B784-D74F874A641C}"/>
    <dgm:cxn modelId="{BDCE0359-772D-4353-B6D9-51F92B224A83}" srcId="{66CDF635-0BAC-457B-8CFC-867633F7B42E}" destId="{32243EF8-3D4D-4F1C-8667-1571ABB34E93}" srcOrd="6" destOrd="0" parTransId="{87591D1A-EAAB-463B-80E4-D9A035DA8D32}" sibTransId="{C9C06C28-D356-4E3B-9F44-1262EDA865C4}"/>
    <dgm:cxn modelId="{42AB085A-2FBE-4F71-AB7C-75E4C1C38903}" type="presOf" srcId="{9169A123-AD11-4AF9-95F6-AD287E575932}" destId="{1F04C996-6A6B-43F7-8C9C-5AA91D723DB5}" srcOrd="1" destOrd="0" presId="urn:microsoft.com/office/officeart/2005/8/layout/orgChart1"/>
    <dgm:cxn modelId="{A1AF1A7E-4B2F-4F24-9392-280C4EB482A0}" type="presOf" srcId="{0CA4C4F3-09C3-42A9-A3CB-6114A2544C18}" destId="{F97E821D-81FC-42D3-A0C1-C821EA519BC1}" srcOrd="1" destOrd="0" presId="urn:microsoft.com/office/officeart/2005/8/layout/orgChart1"/>
    <dgm:cxn modelId="{030FB082-50E6-4FB1-A37A-72F3CC8938E5}" srcId="{6C34AB9A-DA43-4087-B414-37DEA0C3538E}" destId="{66CDF635-0BAC-457B-8CFC-867633F7B42E}" srcOrd="0" destOrd="0" parTransId="{6F26C5F7-E5DB-4035-B31C-1C299A90D40D}" sibTransId="{8E74089B-D552-43D6-AA96-B3B685A69A75}"/>
    <dgm:cxn modelId="{97957289-AB33-4D23-BB8B-9FB64903276A}" type="presOf" srcId="{0CA4C4F3-09C3-42A9-A3CB-6114A2544C18}" destId="{076BA28E-4C8C-4640-841F-ADBAA522434E}" srcOrd="0" destOrd="0" presId="urn:microsoft.com/office/officeart/2005/8/layout/orgChart1"/>
    <dgm:cxn modelId="{E66B9A8B-3305-4A78-85DF-99B62D4A0E83}" type="presOf" srcId="{BFBF1E2C-E235-4362-B60D-66732D38C839}" destId="{E293EB3A-715A-4AC0-B3DD-7F3C98A7F8BD}" srcOrd="0" destOrd="0" presId="urn:microsoft.com/office/officeart/2005/8/layout/orgChart1"/>
    <dgm:cxn modelId="{64C8138F-B224-4551-821D-D85446BA47BD}" type="presOf" srcId="{9AE0D04A-5137-4AD1-8075-471BC6ABB001}" destId="{7408F26F-C9DF-406D-95B6-2CECCF6FE7F6}" srcOrd="1" destOrd="0" presId="urn:microsoft.com/office/officeart/2005/8/layout/orgChart1"/>
    <dgm:cxn modelId="{12688197-8B05-4E74-B3A1-D31EB33E0E7A}" type="presOf" srcId="{C4A349BA-5BFF-4170-953E-2AAC5B54F853}" destId="{38C531BF-8A03-468C-9A82-F0663ADFE184}" srcOrd="1" destOrd="0" presId="urn:microsoft.com/office/officeart/2005/8/layout/orgChart1"/>
    <dgm:cxn modelId="{4B958F9D-4286-41D6-8B7F-8C305A0327D5}" type="presOf" srcId="{09509942-9BB3-4E26-8BF3-3297C5AE0D1A}" destId="{8EB44EB2-433E-4E69-B348-B52E278D3298}" srcOrd="0" destOrd="0" presId="urn:microsoft.com/office/officeart/2005/8/layout/orgChart1"/>
    <dgm:cxn modelId="{AB7E59A4-8D13-4AA8-B94C-BA477E732AB5}" type="presOf" srcId="{9AE0D04A-5137-4AD1-8075-471BC6ABB001}" destId="{8434EE09-A8CD-47D2-B29E-C8B6686AD773}" srcOrd="0" destOrd="0" presId="urn:microsoft.com/office/officeart/2005/8/layout/orgChart1"/>
    <dgm:cxn modelId="{6D247CA9-A631-4F76-8ED7-F47BF0761064}" type="presOf" srcId="{14AFAD9E-6E6E-4995-A786-2364651B4BFA}" destId="{F8227CAA-B221-47B9-9561-19220D8249DF}" srcOrd="0" destOrd="0" presId="urn:microsoft.com/office/officeart/2005/8/layout/orgChart1"/>
    <dgm:cxn modelId="{194C16AF-E02F-42C4-8AF4-B6BA473B3588}" srcId="{66CDF635-0BAC-457B-8CFC-867633F7B42E}" destId="{9169A123-AD11-4AF9-95F6-AD287E575932}" srcOrd="1" destOrd="0" parTransId="{BFBF1E2C-E235-4362-B60D-66732D38C839}" sibTransId="{36466E0B-4EE0-4B02-9F0B-F650AE15194D}"/>
    <dgm:cxn modelId="{DFCC12C3-4037-4401-B51B-A5632D8EBD05}" type="presOf" srcId="{87591D1A-EAAB-463B-80E4-D9A035DA8D32}" destId="{3A332A24-D047-4ECB-AFD7-3191B015E73E}" srcOrd="0" destOrd="0" presId="urn:microsoft.com/office/officeart/2005/8/layout/orgChart1"/>
    <dgm:cxn modelId="{5CD440C6-52AF-4E1D-A37B-DEE0577860E1}" type="presOf" srcId="{E084F239-BB0A-403B-8A21-6F595A6F34D4}" destId="{137A8169-DA35-4FE3-BC69-9403A9588D7E}" srcOrd="0" destOrd="0" presId="urn:microsoft.com/office/officeart/2005/8/layout/orgChart1"/>
    <dgm:cxn modelId="{202E3AC8-B5EC-4451-98E2-503FCFE45935}" type="presOf" srcId="{66CDF635-0BAC-457B-8CFC-867633F7B42E}" destId="{DCF1FEA3-37A8-49B1-B2A6-205EB95BF0CD}" srcOrd="1" destOrd="0" presId="urn:microsoft.com/office/officeart/2005/8/layout/orgChart1"/>
    <dgm:cxn modelId="{D229D0D7-C400-40A7-9B27-50121D4682B9}" type="presOf" srcId="{C4A349BA-5BFF-4170-953E-2AAC5B54F853}" destId="{378D8685-AA34-4A97-98D8-C95AF4E386FA}" srcOrd="0" destOrd="0" presId="urn:microsoft.com/office/officeart/2005/8/layout/orgChart1"/>
    <dgm:cxn modelId="{1E6B40D9-7183-4BF6-9593-C5E93A513737}" type="presOf" srcId="{84F5FD56-E4C1-4A05-9719-95F7C698EAC6}" destId="{01B9AFE2-576F-458F-856F-41F24874A8A7}" srcOrd="0" destOrd="0" presId="urn:microsoft.com/office/officeart/2005/8/layout/orgChart1"/>
    <dgm:cxn modelId="{A120F5DD-51C8-4B71-9C9B-BA50D8420DDF}" srcId="{66CDF635-0BAC-457B-8CFC-867633F7B42E}" destId="{E084F239-BB0A-403B-8A21-6F595A6F34D4}" srcOrd="0" destOrd="0" parTransId="{37783D7E-2132-47E8-8981-81121FF59FB9}" sibTransId="{D3520E0E-BF04-4A91-9B0C-A4D05FC08840}"/>
    <dgm:cxn modelId="{7D8D9FDE-D9FD-403A-85B5-12580D489D0D}" type="presOf" srcId="{32243EF8-3D4D-4F1C-8667-1571ABB34E93}" destId="{BC97D78A-DDA9-4547-A102-0FACE2F23D23}" srcOrd="1" destOrd="0" presId="urn:microsoft.com/office/officeart/2005/8/layout/orgChart1"/>
    <dgm:cxn modelId="{CBDBD497-6652-451E-8C4F-CA3CC00BE1A1}" type="presParOf" srcId="{BE30979A-6489-4A88-AAAA-5B29E4C706B3}" destId="{B1B10DAE-11B5-4E52-BB52-CC61FAC50AA3}" srcOrd="0" destOrd="0" presId="urn:microsoft.com/office/officeart/2005/8/layout/orgChart1"/>
    <dgm:cxn modelId="{A952E8BF-5491-4B3C-AD43-F4410BA18D6C}" type="presParOf" srcId="{B1B10DAE-11B5-4E52-BB52-CC61FAC50AA3}" destId="{EF0DA29B-40F8-46AF-A715-AE601FF00649}" srcOrd="0" destOrd="0" presId="urn:microsoft.com/office/officeart/2005/8/layout/orgChart1"/>
    <dgm:cxn modelId="{66EBFF26-60DA-4566-9F86-50A6DA4AF66A}" type="presParOf" srcId="{EF0DA29B-40F8-46AF-A715-AE601FF00649}" destId="{40C23DB4-C80F-4147-AE86-9EED47C2EBC8}" srcOrd="0" destOrd="0" presId="urn:microsoft.com/office/officeart/2005/8/layout/orgChart1"/>
    <dgm:cxn modelId="{A3BD9D40-7579-491D-81B3-0BC703517C88}" type="presParOf" srcId="{EF0DA29B-40F8-46AF-A715-AE601FF00649}" destId="{DCF1FEA3-37A8-49B1-B2A6-205EB95BF0CD}" srcOrd="1" destOrd="0" presId="urn:microsoft.com/office/officeart/2005/8/layout/orgChart1"/>
    <dgm:cxn modelId="{572E39FB-ECEE-43C8-AB2E-51C065BA026C}" type="presParOf" srcId="{B1B10DAE-11B5-4E52-BB52-CC61FAC50AA3}" destId="{1E6A2F02-3552-44A0-8C68-EA70423AAE01}" srcOrd="1" destOrd="0" presId="urn:microsoft.com/office/officeart/2005/8/layout/orgChart1"/>
    <dgm:cxn modelId="{5E039C61-68AB-432A-A7C7-1EE771C51BF4}" type="presParOf" srcId="{1E6A2F02-3552-44A0-8C68-EA70423AAE01}" destId="{5442D322-7CCD-482A-A8A1-E7ED609582E1}" srcOrd="0" destOrd="0" presId="urn:microsoft.com/office/officeart/2005/8/layout/orgChart1"/>
    <dgm:cxn modelId="{A1E0BA8E-D124-4929-A67F-3E715DCC2CA3}" type="presParOf" srcId="{1E6A2F02-3552-44A0-8C68-EA70423AAE01}" destId="{B741C1DB-6F37-4168-961F-1545D7FC6E9A}" srcOrd="1" destOrd="0" presId="urn:microsoft.com/office/officeart/2005/8/layout/orgChart1"/>
    <dgm:cxn modelId="{3DC153CE-2557-4165-B9C3-122CB43F89F8}" type="presParOf" srcId="{B741C1DB-6F37-4168-961F-1545D7FC6E9A}" destId="{F74A4731-B55A-4A50-980F-F1D372C325D2}" srcOrd="0" destOrd="0" presId="urn:microsoft.com/office/officeart/2005/8/layout/orgChart1"/>
    <dgm:cxn modelId="{5942F48F-EB18-4E06-9333-DE172BA1CDD5}" type="presParOf" srcId="{F74A4731-B55A-4A50-980F-F1D372C325D2}" destId="{137A8169-DA35-4FE3-BC69-9403A9588D7E}" srcOrd="0" destOrd="0" presId="urn:microsoft.com/office/officeart/2005/8/layout/orgChart1"/>
    <dgm:cxn modelId="{A34F455E-306F-43C2-8761-079F72A51A1E}" type="presParOf" srcId="{F74A4731-B55A-4A50-980F-F1D372C325D2}" destId="{EED751AD-D9F6-45D9-BB77-8F31122F2147}" srcOrd="1" destOrd="0" presId="urn:microsoft.com/office/officeart/2005/8/layout/orgChart1"/>
    <dgm:cxn modelId="{77DF4C4D-3080-4E13-B9D3-785DEF018DEA}" type="presParOf" srcId="{B741C1DB-6F37-4168-961F-1545D7FC6E9A}" destId="{723784BC-71AF-406A-A3C2-3BAF7B3BF396}" srcOrd="1" destOrd="0" presId="urn:microsoft.com/office/officeart/2005/8/layout/orgChart1"/>
    <dgm:cxn modelId="{9CED6954-5206-43A4-9356-CC6530E6790E}" type="presParOf" srcId="{B741C1DB-6F37-4168-961F-1545D7FC6E9A}" destId="{30AD9D75-8EF0-4A3A-924B-320FCACC368C}" srcOrd="2" destOrd="0" presId="urn:microsoft.com/office/officeart/2005/8/layout/orgChart1"/>
    <dgm:cxn modelId="{94DA970C-3745-47EF-B295-C719B361F422}" type="presParOf" srcId="{1E6A2F02-3552-44A0-8C68-EA70423AAE01}" destId="{E293EB3A-715A-4AC0-B3DD-7F3C98A7F8BD}" srcOrd="2" destOrd="0" presId="urn:microsoft.com/office/officeart/2005/8/layout/orgChart1"/>
    <dgm:cxn modelId="{D348F647-3D08-49AB-85C3-73604BFF0AF8}" type="presParOf" srcId="{1E6A2F02-3552-44A0-8C68-EA70423AAE01}" destId="{13956911-C8CC-48AB-8BFC-248DC07FD739}" srcOrd="3" destOrd="0" presId="urn:microsoft.com/office/officeart/2005/8/layout/orgChart1"/>
    <dgm:cxn modelId="{3C81BB92-495C-41DA-9339-7E8ED1393E18}" type="presParOf" srcId="{13956911-C8CC-48AB-8BFC-248DC07FD739}" destId="{A7CF3DFB-320D-4151-93C8-AD926BFC97C0}" srcOrd="0" destOrd="0" presId="urn:microsoft.com/office/officeart/2005/8/layout/orgChart1"/>
    <dgm:cxn modelId="{6A84DD4D-FFCC-4660-B6BE-59E5AF760C0E}" type="presParOf" srcId="{A7CF3DFB-320D-4151-93C8-AD926BFC97C0}" destId="{B3E96E8A-2BC8-46DB-85FD-1E3384D8DE80}" srcOrd="0" destOrd="0" presId="urn:microsoft.com/office/officeart/2005/8/layout/orgChart1"/>
    <dgm:cxn modelId="{0A0D1817-FDBE-4689-926F-147F398F5CF5}" type="presParOf" srcId="{A7CF3DFB-320D-4151-93C8-AD926BFC97C0}" destId="{1F04C996-6A6B-43F7-8C9C-5AA91D723DB5}" srcOrd="1" destOrd="0" presId="urn:microsoft.com/office/officeart/2005/8/layout/orgChart1"/>
    <dgm:cxn modelId="{02072CC2-1556-4DB0-8CF4-D25C30AD3E1F}" type="presParOf" srcId="{13956911-C8CC-48AB-8BFC-248DC07FD739}" destId="{4161A4C1-4720-45A6-9772-9DB9BB964C5F}" srcOrd="1" destOrd="0" presId="urn:microsoft.com/office/officeart/2005/8/layout/orgChart1"/>
    <dgm:cxn modelId="{F7D9861F-7F8A-4D87-BCD3-587E88AACBE9}" type="presParOf" srcId="{13956911-C8CC-48AB-8BFC-248DC07FD739}" destId="{63434516-A928-4B57-A985-11DADE655B75}" srcOrd="2" destOrd="0" presId="urn:microsoft.com/office/officeart/2005/8/layout/orgChart1"/>
    <dgm:cxn modelId="{A4DE24CD-4AFA-460F-8E98-382FDDE57F04}" type="presParOf" srcId="{1E6A2F02-3552-44A0-8C68-EA70423AAE01}" destId="{8EB44EB2-433E-4E69-B348-B52E278D3298}" srcOrd="4" destOrd="0" presId="urn:microsoft.com/office/officeart/2005/8/layout/orgChart1"/>
    <dgm:cxn modelId="{1DE21306-9E0D-427C-A1BC-A3B717A3C213}" type="presParOf" srcId="{1E6A2F02-3552-44A0-8C68-EA70423AAE01}" destId="{D8D8AD1F-DFF3-46C3-B1AA-B04C4876FF04}" srcOrd="5" destOrd="0" presId="urn:microsoft.com/office/officeart/2005/8/layout/orgChart1"/>
    <dgm:cxn modelId="{34F76AA7-545B-41D2-8B4B-DDCF572F2188}" type="presParOf" srcId="{D8D8AD1F-DFF3-46C3-B1AA-B04C4876FF04}" destId="{45F890DF-21A6-4C08-9DAF-2A7298153A21}" srcOrd="0" destOrd="0" presId="urn:microsoft.com/office/officeart/2005/8/layout/orgChart1"/>
    <dgm:cxn modelId="{DA9C2BE7-D5DA-48E4-94A4-075C08D12D77}" type="presParOf" srcId="{45F890DF-21A6-4C08-9DAF-2A7298153A21}" destId="{8434EE09-A8CD-47D2-B29E-C8B6686AD773}" srcOrd="0" destOrd="0" presId="urn:microsoft.com/office/officeart/2005/8/layout/orgChart1"/>
    <dgm:cxn modelId="{771F1850-4789-473F-997C-BE14EBD1BD82}" type="presParOf" srcId="{45F890DF-21A6-4C08-9DAF-2A7298153A21}" destId="{7408F26F-C9DF-406D-95B6-2CECCF6FE7F6}" srcOrd="1" destOrd="0" presId="urn:microsoft.com/office/officeart/2005/8/layout/orgChart1"/>
    <dgm:cxn modelId="{5136ED7F-3374-4DA7-8A18-873563E14734}" type="presParOf" srcId="{D8D8AD1F-DFF3-46C3-B1AA-B04C4876FF04}" destId="{60050027-1E88-4135-B9F1-CF5908D79B67}" srcOrd="1" destOrd="0" presId="urn:microsoft.com/office/officeart/2005/8/layout/orgChart1"/>
    <dgm:cxn modelId="{69C50979-04F4-4730-A03E-FDFEEDD7ADDA}" type="presParOf" srcId="{D8D8AD1F-DFF3-46C3-B1AA-B04C4876FF04}" destId="{458B8AFD-7614-4438-92FD-5FF0F03F9851}" srcOrd="2" destOrd="0" presId="urn:microsoft.com/office/officeart/2005/8/layout/orgChart1"/>
    <dgm:cxn modelId="{525CC5AE-182D-433A-BC65-AC0B286E5615}" type="presParOf" srcId="{1E6A2F02-3552-44A0-8C68-EA70423AAE01}" destId="{D1588D11-7E61-4A60-869E-035847FBBFB9}" srcOrd="6" destOrd="0" presId="urn:microsoft.com/office/officeart/2005/8/layout/orgChart1"/>
    <dgm:cxn modelId="{DFA8230B-D48D-481A-985C-97AC66B1D036}" type="presParOf" srcId="{1E6A2F02-3552-44A0-8C68-EA70423AAE01}" destId="{849A1977-A19C-4171-BBD7-A35BA15D2D02}" srcOrd="7" destOrd="0" presId="urn:microsoft.com/office/officeart/2005/8/layout/orgChart1"/>
    <dgm:cxn modelId="{4E50EAC3-6C70-4523-A477-8A64F924D201}" type="presParOf" srcId="{849A1977-A19C-4171-BBD7-A35BA15D2D02}" destId="{4956286E-4033-4863-836B-2C28665D2B0D}" srcOrd="0" destOrd="0" presId="urn:microsoft.com/office/officeart/2005/8/layout/orgChart1"/>
    <dgm:cxn modelId="{738F6284-E531-402F-A511-F467BA87A73A}" type="presParOf" srcId="{4956286E-4033-4863-836B-2C28665D2B0D}" destId="{C219C3F5-61D0-41D1-815F-A2D2539BF106}" srcOrd="0" destOrd="0" presId="urn:microsoft.com/office/officeart/2005/8/layout/orgChart1"/>
    <dgm:cxn modelId="{23D02A01-9AC6-41A2-BCBB-9882CD3A3643}" type="presParOf" srcId="{4956286E-4033-4863-836B-2C28665D2B0D}" destId="{301E8ADC-A034-4CB4-B022-8A767B6A100E}" srcOrd="1" destOrd="0" presId="urn:microsoft.com/office/officeart/2005/8/layout/orgChart1"/>
    <dgm:cxn modelId="{30149F0F-D030-44B3-BC0E-1817985117D8}" type="presParOf" srcId="{849A1977-A19C-4171-BBD7-A35BA15D2D02}" destId="{9ED4E15E-EFD4-4C1F-9D4F-FB837B992896}" srcOrd="1" destOrd="0" presId="urn:microsoft.com/office/officeart/2005/8/layout/orgChart1"/>
    <dgm:cxn modelId="{DB4B1420-3050-4EBA-B7FB-C38F0FD6D09B}" type="presParOf" srcId="{849A1977-A19C-4171-BBD7-A35BA15D2D02}" destId="{5CA1EFC7-88F2-4A39-9C79-6221F21DB04F}" srcOrd="2" destOrd="0" presId="urn:microsoft.com/office/officeart/2005/8/layout/orgChart1"/>
    <dgm:cxn modelId="{F23BB7B7-6706-4746-8504-E2567099F868}" type="presParOf" srcId="{1E6A2F02-3552-44A0-8C68-EA70423AAE01}" destId="{F8227CAA-B221-47B9-9561-19220D8249DF}" srcOrd="8" destOrd="0" presId="urn:microsoft.com/office/officeart/2005/8/layout/orgChart1"/>
    <dgm:cxn modelId="{3EC20F2D-5DE7-41D0-AE38-7BDA27201459}" type="presParOf" srcId="{1E6A2F02-3552-44A0-8C68-EA70423AAE01}" destId="{4EE81A0B-58E9-406F-862C-0E2EE722D903}" srcOrd="9" destOrd="0" presId="urn:microsoft.com/office/officeart/2005/8/layout/orgChart1"/>
    <dgm:cxn modelId="{8DCAD106-B873-44EB-9F6A-1453DC4C3CFA}" type="presParOf" srcId="{4EE81A0B-58E9-406F-862C-0E2EE722D903}" destId="{84D1F502-E0B4-4FD2-BD95-A3B888A6B97A}" srcOrd="0" destOrd="0" presId="urn:microsoft.com/office/officeart/2005/8/layout/orgChart1"/>
    <dgm:cxn modelId="{C09C9037-B6BE-43FA-9762-2807C364E4BF}" type="presParOf" srcId="{84D1F502-E0B4-4FD2-BD95-A3B888A6B97A}" destId="{378D8685-AA34-4A97-98D8-C95AF4E386FA}" srcOrd="0" destOrd="0" presId="urn:microsoft.com/office/officeart/2005/8/layout/orgChart1"/>
    <dgm:cxn modelId="{70EF58DD-011C-4DC3-9D8C-5F8EC2E5A185}" type="presParOf" srcId="{84D1F502-E0B4-4FD2-BD95-A3B888A6B97A}" destId="{38C531BF-8A03-468C-9A82-F0663ADFE184}" srcOrd="1" destOrd="0" presId="urn:microsoft.com/office/officeart/2005/8/layout/orgChart1"/>
    <dgm:cxn modelId="{0C16F1A2-6ABA-478E-B17C-6C2D0FF12F35}" type="presParOf" srcId="{4EE81A0B-58E9-406F-862C-0E2EE722D903}" destId="{D01C5B30-598E-4204-AA6B-FC6CDE3ACDF0}" srcOrd="1" destOrd="0" presId="urn:microsoft.com/office/officeart/2005/8/layout/orgChart1"/>
    <dgm:cxn modelId="{2BEDC1B5-D6E2-4A22-BCA8-49BFB361D7FF}" type="presParOf" srcId="{4EE81A0B-58E9-406F-862C-0E2EE722D903}" destId="{50A0622D-51E5-48DA-BDFF-508C0FFC7D83}" srcOrd="2" destOrd="0" presId="urn:microsoft.com/office/officeart/2005/8/layout/orgChart1"/>
    <dgm:cxn modelId="{ECE09129-9201-4063-9096-4804C4F14ABF}" type="presParOf" srcId="{1E6A2F02-3552-44A0-8C68-EA70423AAE01}" destId="{01B9AFE2-576F-458F-856F-41F24874A8A7}" srcOrd="10" destOrd="0" presId="urn:microsoft.com/office/officeart/2005/8/layout/orgChart1"/>
    <dgm:cxn modelId="{0B38CC64-756B-4DCA-967C-10EA0FBA12C1}" type="presParOf" srcId="{1E6A2F02-3552-44A0-8C68-EA70423AAE01}" destId="{DF0F3976-0F62-4FE2-957E-7BA8E16374A3}" srcOrd="11" destOrd="0" presId="urn:microsoft.com/office/officeart/2005/8/layout/orgChart1"/>
    <dgm:cxn modelId="{0C1B5F35-4CAC-43D7-9864-F41C1BA7E38D}" type="presParOf" srcId="{DF0F3976-0F62-4FE2-957E-7BA8E16374A3}" destId="{A3C53575-B9AA-41EF-844C-5F8D4DABFFC5}" srcOrd="0" destOrd="0" presId="urn:microsoft.com/office/officeart/2005/8/layout/orgChart1"/>
    <dgm:cxn modelId="{630B0AE4-DD05-429D-92E4-F1DA9597BA57}" type="presParOf" srcId="{A3C53575-B9AA-41EF-844C-5F8D4DABFFC5}" destId="{076BA28E-4C8C-4640-841F-ADBAA522434E}" srcOrd="0" destOrd="0" presId="urn:microsoft.com/office/officeart/2005/8/layout/orgChart1"/>
    <dgm:cxn modelId="{7A68CE6C-3FFB-48FB-ADC7-D9261A400A52}" type="presParOf" srcId="{A3C53575-B9AA-41EF-844C-5F8D4DABFFC5}" destId="{F97E821D-81FC-42D3-A0C1-C821EA519BC1}" srcOrd="1" destOrd="0" presId="urn:microsoft.com/office/officeart/2005/8/layout/orgChart1"/>
    <dgm:cxn modelId="{8A814DE9-A7F8-4843-B999-8DB1942C4C7F}" type="presParOf" srcId="{DF0F3976-0F62-4FE2-957E-7BA8E16374A3}" destId="{84D33A67-6C7A-42BB-872A-48EEAF9B4611}" srcOrd="1" destOrd="0" presId="urn:microsoft.com/office/officeart/2005/8/layout/orgChart1"/>
    <dgm:cxn modelId="{E6A95B3C-7144-4123-84DE-8C3F74A8CC7C}" type="presParOf" srcId="{DF0F3976-0F62-4FE2-957E-7BA8E16374A3}" destId="{2623E4EC-B9D1-4A38-96FA-1643AAC2790E}" srcOrd="2" destOrd="0" presId="urn:microsoft.com/office/officeart/2005/8/layout/orgChart1"/>
    <dgm:cxn modelId="{0DB51A39-05A6-487C-820B-989C69626832}" type="presParOf" srcId="{1E6A2F02-3552-44A0-8C68-EA70423AAE01}" destId="{3A332A24-D047-4ECB-AFD7-3191B015E73E}" srcOrd="12" destOrd="0" presId="urn:microsoft.com/office/officeart/2005/8/layout/orgChart1"/>
    <dgm:cxn modelId="{EC42678C-134E-4873-8DBE-D8618C1DBB9F}" type="presParOf" srcId="{1E6A2F02-3552-44A0-8C68-EA70423AAE01}" destId="{7D5C426F-7A64-4E69-B196-B0550A80FD01}" srcOrd="13" destOrd="0" presId="urn:microsoft.com/office/officeart/2005/8/layout/orgChart1"/>
    <dgm:cxn modelId="{D59A1FF5-77AC-4461-8F8B-282ABBF2E5EF}" type="presParOf" srcId="{7D5C426F-7A64-4E69-B196-B0550A80FD01}" destId="{B1FC1EA8-4BAF-4FD4-BDC3-FC63168A1BAB}" srcOrd="0" destOrd="0" presId="urn:microsoft.com/office/officeart/2005/8/layout/orgChart1"/>
    <dgm:cxn modelId="{4AA61C64-3D82-41AF-BB76-B9E42FEC9510}" type="presParOf" srcId="{B1FC1EA8-4BAF-4FD4-BDC3-FC63168A1BAB}" destId="{99C4D193-6A39-4BC9-A7F7-6344257B4C1F}" srcOrd="0" destOrd="0" presId="urn:microsoft.com/office/officeart/2005/8/layout/orgChart1"/>
    <dgm:cxn modelId="{B5214C4D-0872-4D5C-BAB4-6D9716D8A1CB}" type="presParOf" srcId="{B1FC1EA8-4BAF-4FD4-BDC3-FC63168A1BAB}" destId="{BC97D78A-DDA9-4547-A102-0FACE2F23D23}" srcOrd="1" destOrd="0" presId="urn:microsoft.com/office/officeart/2005/8/layout/orgChart1"/>
    <dgm:cxn modelId="{FE8DF317-1666-4759-9FDF-51BDEB9BA5BC}" type="presParOf" srcId="{7D5C426F-7A64-4E69-B196-B0550A80FD01}" destId="{B41EB86C-4FBC-4D31-A40E-142F5FF80C56}" srcOrd="1" destOrd="0" presId="urn:microsoft.com/office/officeart/2005/8/layout/orgChart1"/>
    <dgm:cxn modelId="{2D28CDDC-F13E-49BA-A45E-716D6764F462}" type="presParOf" srcId="{7D5C426F-7A64-4E69-B196-B0550A80FD01}" destId="{BECF5A25-2A2B-4215-B9E0-74D2D2D2D81E}" srcOrd="2" destOrd="0" presId="urn:microsoft.com/office/officeart/2005/8/layout/orgChart1"/>
    <dgm:cxn modelId="{3BF7C5ED-A3E4-4632-8841-D0F02069255F}" type="presParOf" srcId="{B1B10DAE-11B5-4E52-BB52-CC61FAC50AA3}" destId="{520B246F-4684-4856-961C-AF005020693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C34AB9A-DA43-4087-B414-37DEA0C3538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S"/>
        </a:p>
      </dgm:t>
    </dgm:pt>
    <dgm:pt modelId="{66CDF635-0BAC-457B-8CFC-867633F7B42E}">
      <dgm:prSet phldrT="[Texto]" phldr="0"/>
      <dgm:spPr/>
      <dgm:t>
        <a:bodyPr/>
        <a:lstStyle/>
        <a:p>
          <a:r>
            <a:rPr lang="es-ES">
              <a:latin typeface="Calibri Light" panose="020F0302020204030204"/>
            </a:rPr>
            <a:t>Deberes</a:t>
          </a:r>
          <a:endParaRPr lang="es-ES"/>
        </a:p>
      </dgm:t>
    </dgm:pt>
    <dgm:pt modelId="{6F26C5F7-E5DB-4035-B31C-1C299A90D40D}" type="parTrans" cxnId="{030FB082-50E6-4FB1-A37A-72F3CC8938E5}">
      <dgm:prSet/>
      <dgm:spPr/>
      <dgm:t>
        <a:bodyPr/>
        <a:lstStyle/>
        <a:p>
          <a:endParaRPr lang="es-ES"/>
        </a:p>
      </dgm:t>
    </dgm:pt>
    <dgm:pt modelId="{8E74089B-D552-43D6-AA96-B3B685A69A75}" type="sibTrans" cxnId="{030FB082-50E6-4FB1-A37A-72F3CC8938E5}">
      <dgm:prSet/>
      <dgm:spPr/>
      <dgm:t>
        <a:bodyPr/>
        <a:lstStyle/>
        <a:p>
          <a:endParaRPr lang="es-ES"/>
        </a:p>
      </dgm:t>
    </dgm:pt>
    <dgm:pt modelId="{E084F239-BB0A-403B-8A21-6F595A6F34D4}">
      <dgm:prSet phldrT="[Texto]" phldr="0"/>
      <dgm:spPr/>
      <dgm:t>
        <a:bodyPr/>
        <a:lstStyle/>
        <a:p>
          <a:pPr rtl="0"/>
          <a:r>
            <a:rPr lang="es-ES" b="1">
              <a:solidFill>
                <a:srgbClr val="242424"/>
              </a:solidFill>
              <a:latin typeface="Segoe UI"/>
              <a:cs typeface="Segoe UI"/>
            </a:rPr>
            <a:t>Cumplimiento de Normas</a:t>
          </a:r>
          <a:endParaRPr lang="es-ES">
            <a:latin typeface="Segoe UI"/>
            <a:cs typeface="Segoe UI"/>
          </a:endParaRPr>
        </a:p>
      </dgm:t>
    </dgm:pt>
    <dgm:pt modelId="{37783D7E-2132-47E8-8981-81121FF59FB9}" type="parTrans" cxnId="{A120F5DD-51C8-4B71-9C9B-BA50D8420DDF}">
      <dgm:prSet/>
      <dgm:spPr/>
      <dgm:t>
        <a:bodyPr/>
        <a:lstStyle/>
        <a:p>
          <a:endParaRPr lang="es-ES"/>
        </a:p>
      </dgm:t>
    </dgm:pt>
    <dgm:pt modelId="{D3520E0E-BF04-4A91-9B0C-A4D05FC08840}" type="sibTrans" cxnId="{A120F5DD-51C8-4B71-9C9B-BA50D8420DDF}">
      <dgm:prSet/>
      <dgm:spPr/>
      <dgm:t>
        <a:bodyPr/>
        <a:lstStyle/>
        <a:p>
          <a:endParaRPr lang="es-ES"/>
        </a:p>
      </dgm:t>
    </dgm:pt>
    <dgm:pt modelId="{9169A123-AD11-4AF9-95F6-AD287E575932}">
      <dgm:prSet phldrT="[Texto]" phldr="0"/>
      <dgm:spPr/>
      <dgm:t>
        <a:bodyPr/>
        <a:lstStyle/>
        <a:p>
          <a:pPr rtl="0"/>
          <a:r>
            <a:rPr lang="es-ES" b="1">
              <a:solidFill>
                <a:srgbClr val="242424"/>
              </a:solidFill>
              <a:latin typeface="Segoe UI"/>
              <a:cs typeface="Segoe UI"/>
            </a:rPr>
            <a:t>Asistencia</a:t>
          </a:r>
          <a:endParaRPr lang="es-ES">
            <a:latin typeface="Segoe UI"/>
            <a:cs typeface="Segoe UI"/>
          </a:endParaRPr>
        </a:p>
      </dgm:t>
    </dgm:pt>
    <dgm:pt modelId="{BFBF1E2C-E235-4362-B60D-66732D38C839}" type="parTrans" cxnId="{194C16AF-E02F-42C4-8AF4-B6BA473B3588}">
      <dgm:prSet/>
      <dgm:spPr/>
      <dgm:t>
        <a:bodyPr/>
        <a:lstStyle/>
        <a:p>
          <a:endParaRPr lang="es-ES"/>
        </a:p>
      </dgm:t>
    </dgm:pt>
    <dgm:pt modelId="{36466E0B-4EE0-4B02-9F0B-F650AE15194D}" type="sibTrans" cxnId="{194C16AF-E02F-42C4-8AF4-B6BA473B3588}">
      <dgm:prSet/>
      <dgm:spPr/>
      <dgm:t>
        <a:bodyPr/>
        <a:lstStyle/>
        <a:p>
          <a:endParaRPr lang="es-ES"/>
        </a:p>
      </dgm:t>
    </dgm:pt>
    <dgm:pt modelId="{9AE0D04A-5137-4AD1-8075-471BC6ABB001}">
      <dgm:prSet phldrT="[Texto]" phldr="0"/>
      <dgm:spPr/>
      <dgm:t>
        <a:bodyPr/>
        <a:lstStyle/>
        <a:p>
          <a:pPr rtl="0"/>
          <a:r>
            <a:rPr lang="es-ES" b="1">
              <a:solidFill>
                <a:srgbClr val="242424"/>
              </a:solidFill>
              <a:latin typeface="Segoe UI"/>
              <a:cs typeface="Segoe UI"/>
            </a:rPr>
            <a:t>Respeto</a:t>
          </a:r>
          <a:endParaRPr lang="es-ES"/>
        </a:p>
      </dgm:t>
    </dgm:pt>
    <dgm:pt modelId="{09509942-9BB3-4E26-8BF3-3297C5AE0D1A}" type="parTrans" cxnId="{46798C5C-569D-496E-8100-DE36E7EF56C6}">
      <dgm:prSet/>
      <dgm:spPr/>
      <dgm:t>
        <a:bodyPr/>
        <a:lstStyle/>
        <a:p>
          <a:endParaRPr lang="es-ES"/>
        </a:p>
      </dgm:t>
    </dgm:pt>
    <dgm:pt modelId="{8AECD9AA-3EF3-4DD3-90F7-C7247504B7C5}" type="sibTrans" cxnId="{46798C5C-569D-496E-8100-DE36E7EF56C6}">
      <dgm:prSet/>
      <dgm:spPr/>
      <dgm:t>
        <a:bodyPr/>
        <a:lstStyle/>
        <a:p>
          <a:endParaRPr lang="es-ES"/>
        </a:p>
      </dgm:t>
    </dgm:pt>
    <dgm:pt modelId="{50D60B22-8C1E-4CF2-ACFE-C4ADB252618F}">
      <dgm:prSet phldr="0"/>
      <dgm:spPr/>
      <dgm:t>
        <a:bodyPr/>
        <a:lstStyle/>
        <a:p>
          <a:pPr rtl="0"/>
          <a:r>
            <a:rPr lang="es-ES" b="1">
              <a:solidFill>
                <a:srgbClr val="242424"/>
              </a:solidFill>
              <a:latin typeface="Segoe UI"/>
              <a:cs typeface="Segoe UI"/>
            </a:rPr>
            <a:t>Propiedad Intelectual</a:t>
          </a:r>
        </a:p>
      </dgm:t>
    </dgm:pt>
    <dgm:pt modelId="{FBB8B457-0CBC-4DBA-8B2E-1AA19479CD1A}" type="parTrans" cxnId="{73DFD44D-A86F-41C0-B76A-7F3E23B7DBDD}">
      <dgm:prSet/>
      <dgm:spPr/>
    </dgm:pt>
    <dgm:pt modelId="{E1E5C49C-4EBF-4164-833B-26052507F871}" type="sibTrans" cxnId="{73DFD44D-A86F-41C0-B76A-7F3E23B7DBDD}">
      <dgm:prSet/>
      <dgm:spPr/>
    </dgm:pt>
    <dgm:pt modelId="{C4A349BA-5BFF-4170-953E-2AAC5B54F853}">
      <dgm:prSet phldr="0"/>
      <dgm:spPr/>
      <dgm:t>
        <a:bodyPr/>
        <a:lstStyle/>
        <a:p>
          <a:r>
            <a:rPr lang="es-ES" b="1">
              <a:solidFill>
                <a:srgbClr val="242424"/>
              </a:solidFill>
              <a:latin typeface="Segoe UI"/>
              <a:cs typeface="Segoe UI"/>
            </a:rPr>
            <a:t>Evaluación</a:t>
          </a:r>
        </a:p>
      </dgm:t>
    </dgm:pt>
    <dgm:pt modelId="{14AFAD9E-6E6E-4995-A786-2364651B4BFA}" type="parTrans" cxnId="{0C6A8352-A94E-44B6-8EAB-D160CAB77A99}">
      <dgm:prSet/>
      <dgm:spPr/>
    </dgm:pt>
    <dgm:pt modelId="{CDE014B0-78A3-43F0-B784-D74F874A641C}" type="sibTrans" cxnId="{0C6A8352-A94E-44B6-8EAB-D160CAB77A99}">
      <dgm:prSet/>
      <dgm:spPr/>
    </dgm:pt>
    <dgm:pt modelId="{0CA4C4F3-09C3-42A9-A3CB-6114A2544C18}">
      <dgm:prSet phldr="0"/>
      <dgm:spPr/>
      <dgm:t>
        <a:bodyPr/>
        <a:lstStyle/>
        <a:p>
          <a:r>
            <a:rPr lang="es-ES" b="1">
              <a:solidFill>
                <a:srgbClr val="242424"/>
              </a:solidFill>
              <a:latin typeface="Segoe UI"/>
              <a:cs typeface="Segoe UI"/>
            </a:rPr>
            <a:t>Responsabilidad</a:t>
          </a:r>
        </a:p>
      </dgm:t>
    </dgm:pt>
    <dgm:pt modelId="{84F5FD56-E4C1-4A05-9719-95F7C698EAC6}" type="parTrans" cxnId="{EF664D61-B756-4950-80D6-19ED9315598A}">
      <dgm:prSet/>
      <dgm:spPr/>
    </dgm:pt>
    <dgm:pt modelId="{AC645D5A-FD3D-4D48-A6D6-FF431D030E98}" type="sibTrans" cxnId="{EF664D61-B756-4950-80D6-19ED9315598A}">
      <dgm:prSet/>
      <dgm:spPr/>
    </dgm:pt>
    <dgm:pt modelId="{BE30979A-6489-4A88-AAAA-5B29E4C706B3}" type="pres">
      <dgm:prSet presAssocID="{6C34AB9A-DA43-4087-B414-37DEA0C3538E}" presName="hierChild1" presStyleCnt="0">
        <dgm:presLayoutVars>
          <dgm:orgChart val="1"/>
          <dgm:chPref val="1"/>
          <dgm:dir/>
          <dgm:animOne val="branch"/>
          <dgm:animLvl val="lvl"/>
          <dgm:resizeHandles/>
        </dgm:presLayoutVars>
      </dgm:prSet>
      <dgm:spPr/>
    </dgm:pt>
    <dgm:pt modelId="{B1B10DAE-11B5-4E52-BB52-CC61FAC50AA3}" type="pres">
      <dgm:prSet presAssocID="{66CDF635-0BAC-457B-8CFC-867633F7B42E}" presName="hierRoot1" presStyleCnt="0">
        <dgm:presLayoutVars>
          <dgm:hierBranch val="init"/>
        </dgm:presLayoutVars>
      </dgm:prSet>
      <dgm:spPr/>
    </dgm:pt>
    <dgm:pt modelId="{EF0DA29B-40F8-46AF-A715-AE601FF00649}" type="pres">
      <dgm:prSet presAssocID="{66CDF635-0BAC-457B-8CFC-867633F7B42E}" presName="rootComposite1" presStyleCnt="0"/>
      <dgm:spPr/>
    </dgm:pt>
    <dgm:pt modelId="{40C23DB4-C80F-4147-AE86-9EED47C2EBC8}" type="pres">
      <dgm:prSet presAssocID="{66CDF635-0BAC-457B-8CFC-867633F7B42E}" presName="rootText1" presStyleLbl="node0" presStyleIdx="0" presStyleCnt="1">
        <dgm:presLayoutVars>
          <dgm:chPref val="3"/>
        </dgm:presLayoutVars>
      </dgm:prSet>
      <dgm:spPr/>
    </dgm:pt>
    <dgm:pt modelId="{DCF1FEA3-37A8-49B1-B2A6-205EB95BF0CD}" type="pres">
      <dgm:prSet presAssocID="{66CDF635-0BAC-457B-8CFC-867633F7B42E}" presName="rootConnector1" presStyleLbl="node1" presStyleIdx="0" presStyleCnt="0"/>
      <dgm:spPr/>
    </dgm:pt>
    <dgm:pt modelId="{1E6A2F02-3552-44A0-8C68-EA70423AAE01}" type="pres">
      <dgm:prSet presAssocID="{66CDF635-0BAC-457B-8CFC-867633F7B42E}" presName="hierChild2" presStyleCnt="0"/>
      <dgm:spPr/>
    </dgm:pt>
    <dgm:pt modelId="{5442D322-7CCD-482A-A8A1-E7ED609582E1}" type="pres">
      <dgm:prSet presAssocID="{37783D7E-2132-47E8-8981-81121FF59FB9}" presName="Name37" presStyleLbl="parChTrans1D2" presStyleIdx="0" presStyleCnt="6"/>
      <dgm:spPr/>
    </dgm:pt>
    <dgm:pt modelId="{B741C1DB-6F37-4168-961F-1545D7FC6E9A}" type="pres">
      <dgm:prSet presAssocID="{E084F239-BB0A-403B-8A21-6F595A6F34D4}" presName="hierRoot2" presStyleCnt="0">
        <dgm:presLayoutVars>
          <dgm:hierBranch val="init"/>
        </dgm:presLayoutVars>
      </dgm:prSet>
      <dgm:spPr/>
    </dgm:pt>
    <dgm:pt modelId="{F74A4731-B55A-4A50-980F-F1D372C325D2}" type="pres">
      <dgm:prSet presAssocID="{E084F239-BB0A-403B-8A21-6F595A6F34D4}" presName="rootComposite" presStyleCnt="0"/>
      <dgm:spPr/>
    </dgm:pt>
    <dgm:pt modelId="{137A8169-DA35-4FE3-BC69-9403A9588D7E}" type="pres">
      <dgm:prSet presAssocID="{E084F239-BB0A-403B-8A21-6F595A6F34D4}" presName="rootText" presStyleLbl="node2" presStyleIdx="0" presStyleCnt="6">
        <dgm:presLayoutVars>
          <dgm:chPref val="3"/>
        </dgm:presLayoutVars>
      </dgm:prSet>
      <dgm:spPr/>
    </dgm:pt>
    <dgm:pt modelId="{EED751AD-D9F6-45D9-BB77-8F31122F2147}" type="pres">
      <dgm:prSet presAssocID="{E084F239-BB0A-403B-8A21-6F595A6F34D4}" presName="rootConnector" presStyleLbl="node2" presStyleIdx="0" presStyleCnt="6"/>
      <dgm:spPr/>
    </dgm:pt>
    <dgm:pt modelId="{723784BC-71AF-406A-A3C2-3BAF7B3BF396}" type="pres">
      <dgm:prSet presAssocID="{E084F239-BB0A-403B-8A21-6F595A6F34D4}" presName="hierChild4" presStyleCnt="0"/>
      <dgm:spPr/>
    </dgm:pt>
    <dgm:pt modelId="{30AD9D75-8EF0-4A3A-924B-320FCACC368C}" type="pres">
      <dgm:prSet presAssocID="{E084F239-BB0A-403B-8A21-6F595A6F34D4}" presName="hierChild5" presStyleCnt="0"/>
      <dgm:spPr/>
    </dgm:pt>
    <dgm:pt modelId="{E293EB3A-715A-4AC0-B3DD-7F3C98A7F8BD}" type="pres">
      <dgm:prSet presAssocID="{BFBF1E2C-E235-4362-B60D-66732D38C839}" presName="Name37" presStyleLbl="parChTrans1D2" presStyleIdx="1" presStyleCnt="6"/>
      <dgm:spPr/>
    </dgm:pt>
    <dgm:pt modelId="{13956911-C8CC-48AB-8BFC-248DC07FD739}" type="pres">
      <dgm:prSet presAssocID="{9169A123-AD11-4AF9-95F6-AD287E575932}" presName="hierRoot2" presStyleCnt="0">
        <dgm:presLayoutVars>
          <dgm:hierBranch val="init"/>
        </dgm:presLayoutVars>
      </dgm:prSet>
      <dgm:spPr/>
    </dgm:pt>
    <dgm:pt modelId="{A7CF3DFB-320D-4151-93C8-AD926BFC97C0}" type="pres">
      <dgm:prSet presAssocID="{9169A123-AD11-4AF9-95F6-AD287E575932}" presName="rootComposite" presStyleCnt="0"/>
      <dgm:spPr/>
    </dgm:pt>
    <dgm:pt modelId="{B3E96E8A-2BC8-46DB-85FD-1E3384D8DE80}" type="pres">
      <dgm:prSet presAssocID="{9169A123-AD11-4AF9-95F6-AD287E575932}" presName="rootText" presStyleLbl="node2" presStyleIdx="1" presStyleCnt="6">
        <dgm:presLayoutVars>
          <dgm:chPref val="3"/>
        </dgm:presLayoutVars>
      </dgm:prSet>
      <dgm:spPr/>
    </dgm:pt>
    <dgm:pt modelId="{1F04C996-6A6B-43F7-8C9C-5AA91D723DB5}" type="pres">
      <dgm:prSet presAssocID="{9169A123-AD11-4AF9-95F6-AD287E575932}" presName="rootConnector" presStyleLbl="node2" presStyleIdx="1" presStyleCnt="6"/>
      <dgm:spPr/>
    </dgm:pt>
    <dgm:pt modelId="{4161A4C1-4720-45A6-9772-9DB9BB964C5F}" type="pres">
      <dgm:prSet presAssocID="{9169A123-AD11-4AF9-95F6-AD287E575932}" presName="hierChild4" presStyleCnt="0"/>
      <dgm:spPr/>
    </dgm:pt>
    <dgm:pt modelId="{63434516-A928-4B57-A985-11DADE655B75}" type="pres">
      <dgm:prSet presAssocID="{9169A123-AD11-4AF9-95F6-AD287E575932}" presName="hierChild5" presStyleCnt="0"/>
      <dgm:spPr/>
    </dgm:pt>
    <dgm:pt modelId="{8EB44EB2-433E-4E69-B348-B52E278D3298}" type="pres">
      <dgm:prSet presAssocID="{09509942-9BB3-4E26-8BF3-3297C5AE0D1A}" presName="Name37" presStyleLbl="parChTrans1D2" presStyleIdx="2" presStyleCnt="6"/>
      <dgm:spPr/>
    </dgm:pt>
    <dgm:pt modelId="{D8D8AD1F-DFF3-46C3-B1AA-B04C4876FF04}" type="pres">
      <dgm:prSet presAssocID="{9AE0D04A-5137-4AD1-8075-471BC6ABB001}" presName="hierRoot2" presStyleCnt="0">
        <dgm:presLayoutVars>
          <dgm:hierBranch val="init"/>
        </dgm:presLayoutVars>
      </dgm:prSet>
      <dgm:spPr/>
    </dgm:pt>
    <dgm:pt modelId="{45F890DF-21A6-4C08-9DAF-2A7298153A21}" type="pres">
      <dgm:prSet presAssocID="{9AE0D04A-5137-4AD1-8075-471BC6ABB001}" presName="rootComposite" presStyleCnt="0"/>
      <dgm:spPr/>
    </dgm:pt>
    <dgm:pt modelId="{8434EE09-A8CD-47D2-B29E-C8B6686AD773}" type="pres">
      <dgm:prSet presAssocID="{9AE0D04A-5137-4AD1-8075-471BC6ABB001}" presName="rootText" presStyleLbl="node2" presStyleIdx="2" presStyleCnt="6">
        <dgm:presLayoutVars>
          <dgm:chPref val="3"/>
        </dgm:presLayoutVars>
      </dgm:prSet>
      <dgm:spPr/>
    </dgm:pt>
    <dgm:pt modelId="{7408F26F-C9DF-406D-95B6-2CECCF6FE7F6}" type="pres">
      <dgm:prSet presAssocID="{9AE0D04A-5137-4AD1-8075-471BC6ABB001}" presName="rootConnector" presStyleLbl="node2" presStyleIdx="2" presStyleCnt="6"/>
      <dgm:spPr/>
    </dgm:pt>
    <dgm:pt modelId="{60050027-1E88-4135-B9F1-CF5908D79B67}" type="pres">
      <dgm:prSet presAssocID="{9AE0D04A-5137-4AD1-8075-471BC6ABB001}" presName="hierChild4" presStyleCnt="0"/>
      <dgm:spPr/>
    </dgm:pt>
    <dgm:pt modelId="{458B8AFD-7614-4438-92FD-5FF0F03F9851}" type="pres">
      <dgm:prSet presAssocID="{9AE0D04A-5137-4AD1-8075-471BC6ABB001}" presName="hierChild5" presStyleCnt="0"/>
      <dgm:spPr/>
    </dgm:pt>
    <dgm:pt modelId="{D1588D11-7E61-4A60-869E-035847FBBFB9}" type="pres">
      <dgm:prSet presAssocID="{FBB8B457-0CBC-4DBA-8B2E-1AA19479CD1A}" presName="Name37" presStyleLbl="parChTrans1D2" presStyleIdx="3" presStyleCnt="6"/>
      <dgm:spPr/>
    </dgm:pt>
    <dgm:pt modelId="{849A1977-A19C-4171-BBD7-A35BA15D2D02}" type="pres">
      <dgm:prSet presAssocID="{50D60B22-8C1E-4CF2-ACFE-C4ADB252618F}" presName="hierRoot2" presStyleCnt="0">
        <dgm:presLayoutVars>
          <dgm:hierBranch val="init"/>
        </dgm:presLayoutVars>
      </dgm:prSet>
      <dgm:spPr/>
    </dgm:pt>
    <dgm:pt modelId="{4956286E-4033-4863-836B-2C28665D2B0D}" type="pres">
      <dgm:prSet presAssocID="{50D60B22-8C1E-4CF2-ACFE-C4ADB252618F}" presName="rootComposite" presStyleCnt="0"/>
      <dgm:spPr/>
    </dgm:pt>
    <dgm:pt modelId="{C219C3F5-61D0-41D1-815F-A2D2539BF106}" type="pres">
      <dgm:prSet presAssocID="{50D60B22-8C1E-4CF2-ACFE-C4ADB252618F}" presName="rootText" presStyleLbl="node2" presStyleIdx="3" presStyleCnt="6">
        <dgm:presLayoutVars>
          <dgm:chPref val="3"/>
        </dgm:presLayoutVars>
      </dgm:prSet>
      <dgm:spPr/>
    </dgm:pt>
    <dgm:pt modelId="{301E8ADC-A034-4CB4-B022-8A767B6A100E}" type="pres">
      <dgm:prSet presAssocID="{50D60B22-8C1E-4CF2-ACFE-C4ADB252618F}" presName="rootConnector" presStyleLbl="node2" presStyleIdx="3" presStyleCnt="6"/>
      <dgm:spPr/>
    </dgm:pt>
    <dgm:pt modelId="{9ED4E15E-EFD4-4C1F-9D4F-FB837B992896}" type="pres">
      <dgm:prSet presAssocID="{50D60B22-8C1E-4CF2-ACFE-C4ADB252618F}" presName="hierChild4" presStyleCnt="0"/>
      <dgm:spPr/>
    </dgm:pt>
    <dgm:pt modelId="{5CA1EFC7-88F2-4A39-9C79-6221F21DB04F}" type="pres">
      <dgm:prSet presAssocID="{50D60B22-8C1E-4CF2-ACFE-C4ADB252618F}" presName="hierChild5" presStyleCnt="0"/>
      <dgm:spPr/>
    </dgm:pt>
    <dgm:pt modelId="{F8227CAA-B221-47B9-9561-19220D8249DF}" type="pres">
      <dgm:prSet presAssocID="{14AFAD9E-6E6E-4995-A786-2364651B4BFA}" presName="Name37" presStyleLbl="parChTrans1D2" presStyleIdx="4" presStyleCnt="6"/>
      <dgm:spPr/>
    </dgm:pt>
    <dgm:pt modelId="{4EE81A0B-58E9-406F-862C-0E2EE722D903}" type="pres">
      <dgm:prSet presAssocID="{C4A349BA-5BFF-4170-953E-2AAC5B54F853}" presName="hierRoot2" presStyleCnt="0">
        <dgm:presLayoutVars>
          <dgm:hierBranch val="init"/>
        </dgm:presLayoutVars>
      </dgm:prSet>
      <dgm:spPr/>
    </dgm:pt>
    <dgm:pt modelId="{84D1F502-E0B4-4FD2-BD95-A3B888A6B97A}" type="pres">
      <dgm:prSet presAssocID="{C4A349BA-5BFF-4170-953E-2AAC5B54F853}" presName="rootComposite" presStyleCnt="0"/>
      <dgm:spPr/>
    </dgm:pt>
    <dgm:pt modelId="{378D8685-AA34-4A97-98D8-C95AF4E386FA}" type="pres">
      <dgm:prSet presAssocID="{C4A349BA-5BFF-4170-953E-2AAC5B54F853}" presName="rootText" presStyleLbl="node2" presStyleIdx="4" presStyleCnt="6">
        <dgm:presLayoutVars>
          <dgm:chPref val="3"/>
        </dgm:presLayoutVars>
      </dgm:prSet>
      <dgm:spPr/>
    </dgm:pt>
    <dgm:pt modelId="{38C531BF-8A03-468C-9A82-F0663ADFE184}" type="pres">
      <dgm:prSet presAssocID="{C4A349BA-5BFF-4170-953E-2AAC5B54F853}" presName="rootConnector" presStyleLbl="node2" presStyleIdx="4" presStyleCnt="6"/>
      <dgm:spPr/>
    </dgm:pt>
    <dgm:pt modelId="{D01C5B30-598E-4204-AA6B-FC6CDE3ACDF0}" type="pres">
      <dgm:prSet presAssocID="{C4A349BA-5BFF-4170-953E-2AAC5B54F853}" presName="hierChild4" presStyleCnt="0"/>
      <dgm:spPr/>
    </dgm:pt>
    <dgm:pt modelId="{50A0622D-51E5-48DA-BDFF-508C0FFC7D83}" type="pres">
      <dgm:prSet presAssocID="{C4A349BA-5BFF-4170-953E-2AAC5B54F853}" presName="hierChild5" presStyleCnt="0"/>
      <dgm:spPr/>
    </dgm:pt>
    <dgm:pt modelId="{01B9AFE2-576F-458F-856F-41F24874A8A7}" type="pres">
      <dgm:prSet presAssocID="{84F5FD56-E4C1-4A05-9719-95F7C698EAC6}" presName="Name37" presStyleLbl="parChTrans1D2" presStyleIdx="5" presStyleCnt="6"/>
      <dgm:spPr/>
    </dgm:pt>
    <dgm:pt modelId="{DF0F3976-0F62-4FE2-957E-7BA8E16374A3}" type="pres">
      <dgm:prSet presAssocID="{0CA4C4F3-09C3-42A9-A3CB-6114A2544C18}" presName="hierRoot2" presStyleCnt="0">
        <dgm:presLayoutVars>
          <dgm:hierBranch val="init"/>
        </dgm:presLayoutVars>
      </dgm:prSet>
      <dgm:spPr/>
    </dgm:pt>
    <dgm:pt modelId="{A3C53575-B9AA-41EF-844C-5F8D4DABFFC5}" type="pres">
      <dgm:prSet presAssocID="{0CA4C4F3-09C3-42A9-A3CB-6114A2544C18}" presName="rootComposite" presStyleCnt="0"/>
      <dgm:spPr/>
    </dgm:pt>
    <dgm:pt modelId="{076BA28E-4C8C-4640-841F-ADBAA522434E}" type="pres">
      <dgm:prSet presAssocID="{0CA4C4F3-09C3-42A9-A3CB-6114A2544C18}" presName="rootText" presStyleLbl="node2" presStyleIdx="5" presStyleCnt="6">
        <dgm:presLayoutVars>
          <dgm:chPref val="3"/>
        </dgm:presLayoutVars>
      </dgm:prSet>
      <dgm:spPr/>
    </dgm:pt>
    <dgm:pt modelId="{F97E821D-81FC-42D3-A0C1-C821EA519BC1}" type="pres">
      <dgm:prSet presAssocID="{0CA4C4F3-09C3-42A9-A3CB-6114A2544C18}" presName="rootConnector" presStyleLbl="node2" presStyleIdx="5" presStyleCnt="6"/>
      <dgm:spPr/>
    </dgm:pt>
    <dgm:pt modelId="{84D33A67-6C7A-42BB-872A-48EEAF9B4611}" type="pres">
      <dgm:prSet presAssocID="{0CA4C4F3-09C3-42A9-A3CB-6114A2544C18}" presName="hierChild4" presStyleCnt="0"/>
      <dgm:spPr/>
    </dgm:pt>
    <dgm:pt modelId="{2623E4EC-B9D1-4A38-96FA-1643AAC2790E}" type="pres">
      <dgm:prSet presAssocID="{0CA4C4F3-09C3-42A9-A3CB-6114A2544C18}" presName="hierChild5" presStyleCnt="0"/>
      <dgm:spPr/>
    </dgm:pt>
    <dgm:pt modelId="{520B246F-4684-4856-961C-AF0050206930}" type="pres">
      <dgm:prSet presAssocID="{66CDF635-0BAC-457B-8CFC-867633F7B42E}" presName="hierChild3" presStyleCnt="0"/>
      <dgm:spPr/>
    </dgm:pt>
  </dgm:ptLst>
  <dgm:cxnLst>
    <dgm:cxn modelId="{CD96E100-0F0F-4DFC-AD31-9A6005DDF847}" type="presOf" srcId="{C4A349BA-5BFF-4170-953E-2AAC5B54F853}" destId="{378D8685-AA34-4A97-98D8-C95AF4E386FA}" srcOrd="0" destOrd="0" presId="urn:microsoft.com/office/officeart/2005/8/layout/orgChart1"/>
    <dgm:cxn modelId="{41A5B205-72A6-43D8-843C-5F22BC618982}" type="presOf" srcId="{E084F239-BB0A-403B-8A21-6F595A6F34D4}" destId="{EED751AD-D9F6-45D9-BB77-8F31122F2147}" srcOrd="1" destOrd="0" presId="urn:microsoft.com/office/officeart/2005/8/layout/orgChart1"/>
    <dgm:cxn modelId="{DDEFE806-3384-47B0-B3A9-246397EF2B21}" type="presOf" srcId="{FBB8B457-0CBC-4DBA-8B2E-1AA19479CD1A}" destId="{D1588D11-7E61-4A60-869E-035847FBBFB9}" srcOrd="0" destOrd="0" presId="urn:microsoft.com/office/officeart/2005/8/layout/orgChart1"/>
    <dgm:cxn modelId="{AF0D1C08-BDA3-4DA9-B155-50A0FBCBDC84}" type="presOf" srcId="{66CDF635-0BAC-457B-8CFC-867633F7B42E}" destId="{DCF1FEA3-37A8-49B1-B2A6-205EB95BF0CD}" srcOrd="1" destOrd="0" presId="urn:microsoft.com/office/officeart/2005/8/layout/orgChart1"/>
    <dgm:cxn modelId="{E74D250E-9AC9-4247-ADB8-611B96C41A83}" type="presOf" srcId="{9169A123-AD11-4AF9-95F6-AD287E575932}" destId="{1F04C996-6A6B-43F7-8C9C-5AA91D723DB5}" srcOrd="1" destOrd="0" presId="urn:microsoft.com/office/officeart/2005/8/layout/orgChart1"/>
    <dgm:cxn modelId="{0821E115-40FE-4915-9623-7F17D43E656D}" type="presOf" srcId="{C4A349BA-5BFF-4170-953E-2AAC5B54F853}" destId="{38C531BF-8A03-468C-9A82-F0663ADFE184}" srcOrd="1" destOrd="0" presId="urn:microsoft.com/office/officeart/2005/8/layout/orgChart1"/>
    <dgm:cxn modelId="{A9272424-4D9E-4702-A586-74F2F260479F}" type="presOf" srcId="{37783D7E-2132-47E8-8981-81121FF59FB9}" destId="{5442D322-7CCD-482A-A8A1-E7ED609582E1}" srcOrd="0" destOrd="0" presId="urn:microsoft.com/office/officeart/2005/8/layout/orgChart1"/>
    <dgm:cxn modelId="{3822932B-FD23-48A4-871E-55B9BF3D4E3E}" type="presOf" srcId="{6C34AB9A-DA43-4087-B414-37DEA0C3538E}" destId="{BE30979A-6489-4A88-AAAA-5B29E4C706B3}" srcOrd="0" destOrd="0" presId="urn:microsoft.com/office/officeart/2005/8/layout/orgChart1"/>
    <dgm:cxn modelId="{454BF334-2B81-4506-8967-3F3EE5BC0374}" type="presOf" srcId="{50D60B22-8C1E-4CF2-ACFE-C4ADB252618F}" destId="{301E8ADC-A034-4CB4-B022-8A767B6A100E}" srcOrd="1" destOrd="0" presId="urn:microsoft.com/office/officeart/2005/8/layout/orgChart1"/>
    <dgm:cxn modelId="{46798C5C-569D-496E-8100-DE36E7EF56C6}" srcId="{66CDF635-0BAC-457B-8CFC-867633F7B42E}" destId="{9AE0D04A-5137-4AD1-8075-471BC6ABB001}" srcOrd="2" destOrd="0" parTransId="{09509942-9BB3-4E26-8BF3-3297C5AE0D1A}" sibTransId="{8AECD9AA-3EF3-4DD3-90F7-C7247504B7C5}"/>
    <dgm:cxn modelId="{EF664D61-B756-4950-80D6-19ED9315598A}" srcId="{66CDF635-0BAC-457B-8CFC-867633F7B42E}" destId="{0CA4C4F3-09C3-42A9-A3CB-6114A2544C18}" srcOrd="5" destOrd="0" parTransId="{84F5FD56-E4C1-4A05-9719-95F7C698EAC6}" sibTransId="{AC645D5A-FD3D-4D48-A6D6-FF431D030E98}"/>
    <dgm:cxn modelId="{21C76143-14F0-4455-AEEA-1A68439083E7}" type="presOf" srcId="{BFBF1E2C-E235-4362-B60D-66732D38C839}" destId="{E293EB3A-715A-4AC0-B3DD-7F3C98A7F8BD}" srcOrd="0" destOrd="0" presId="urn:microsoft.com/office/officeart/2005/8/layout/orgChart1"/>
    <dgm:cxn modelId="{015E8B46-93A1-44C8-A4E4-A139821C38C5}" type="presOf" srcId="{9AE0D04A-5137-4AD1-8075-471BC6ABB001}" destId="{8434EE09-A8CD-47D2-B29E-C8B6686AD773}" srcOrd="0" destOrd="0" presId="urn:microsoft.com/office/officeart/2005/8/layout/orgChart1"/>
    <dgm:cxn modelId="{73DFD44D-A86F-41C0-B76A-7F3E23B7DBDD}" srcId="{66CDF635-0BAC-457B-8CFC-867633F7B42E}" destId="{50D60B22-8C1E-4CF2-ACFE-C4ADB252618F}" srcOrd="3" destOrd="0" parTransId="{FBB8B457-0CBC-4DBA-8B2E-1AA19479CD1A}" sibTransId="{E1E5C49C-4EBF-4164-833B-26052507F871}"/>
    <dgm:cxn modelId="{9E7B6B52-708C-4F60-A572-5F947421F6EB}" type="presOf" srcId="{E084F239-BB0A-403B-8A21-6F595A6F34D4}" destId="{137A8169-DA35-4FE3-BC69-9403A9588D7E}" srcOrd="0" destOrd="0" presId="urn:microsoft.com/office/officeart/2005/8/layout/orgChart1"/>
    <dgm:cxn modelId="{0C6A8352-A94E-44B6-8EAB-D160CAB77A99}" srcId="{66CDF635-0BAC-457B-8CFC-867633F7B42E}" destId="{C4A349BA-5BFF-4170-953E-2AAC5B54F853}" srcOrd="4" destOrd="0" parTransId="{14AFAD9E-6E6E-4995-A786-2364651B4BFA}" sibTransId="{CDE014B0-78A3-43F0-B784-D74F874A641C}"/>
    <dgm:cxn modelId="{2F3B4573-62CD-444A-890D-479C3FC53EEC}" type="presOf" srcId="{9AE0D04A-5137-4AD1-8075-471BC6ABB001}" destId="{7408F26F-C9DF-406D-95B6-2CECCF6FE7F6}" srcOrd="1" destOrd="0" presId="urn:microsoft.com/office/officeart/2005/8/layout/orgChart1"/>
    <dgm:cxn modelId="{030FB082-50E6-4FB1-A37A-72F3CC8938E5}" srcId="{6C34AB9A-DA43-4087-B414-37DEA0C3538E}" destId="{66CDF635-0BAC-457B-8CFC-867633F7B42E}" srcOrd="0" destOrd="0" parTransId="{6F26C5F7-E5DB-4035-B31C-1C299A90D40D}" sibTransId="{8E74089B-D552-43D6-AA96-B3B685A69A75}"/>
    <dgm:cxn modelId="{CCF60795-6F6F-4BA8-9333-7A1349520FEF}" type="presOf" srcId="{84F5FD56-E4C1-4A05-9719-95F7C698EAC6}" destId="{01B9AFE2-576F-458F-856F-41F24874A8A7}" srcOrd="0" destOrd="0" presId="urn:microsoft.com/office/officeart/2005/8/layout/orgChart1"/>
    <dgm:cxn modelId="{194C16AF-E02F-42C4-8AF4-B6BA473B3588}" srcId="{66CDF635-0BAC-457B-8CFC-867633F7B42E}" destId="{9169A123-AD11-4AF9-95F6-AD287E575932}" srcOrd="1" destOrd="0" parTransId="{BFBF1E2C-E235-4362-B60D-66732D38C839}" sibTransId="{36466E0B-4EE0-4B02-9F0B-F650AE15194D}"/>
    <dgm:cxn modelId="{382B1DBB-D9FB-448C-BB8F-18F8FD425EEB}" type="presOf" srcId="{50D60B22-8C1E-4CF2-ACFE-C4ADB252618F}" destId="{C219C3F5-61D0-41D1-815F-A2D2539BF106}" srcOrd="0" destOrd="0" presId="urn:microsoft.com/office/officeart/2005/8/layout/orgChart1"/>
    <dgm:cxn modelId="{E56202C7-62CD-4B51-8204-DFBC5E0CF6DA}" type="presOf" srcId="{0CA4C4F3-09C3-42A9-A3CB-6114A2544C18}" destId="{F97E821D-81FC-42D3-A0C1-C821EA519BC1}" srcOrd="1" destOrd="0" presId="urn:microsoft.com/office/officeart/2005/8/layout/orgChart1"/>
    <dgm:cxn modelId="{2DFEBFCE-1CE8-4E1E-A5C6-E3A87712693D}" type="presOf" srcId="{0CA4C4F3-09C3-42A9-A3CB-6114A2544C18}" destId="{076BA28E-4C8C-4640-841F-ADBAA522434E}" srcOrd="0" destOrd="0" presId="urn:microsoft.com/office/officeart/2005/8/layout/orgChart1"/>
    <dgm:cxn modelId="{A120F5DD-51C8-4B71-9C9B-BA50D8420DDF}" srcId="{66CDF635-0BAC-457B-8CFC-867633F7B42E}" destId="{E084F239-BB0A-403B-8A21-6F595A6F34D4}" srcOrd="0" destOrd="0" parTransId="{37783D7E-2132-47E8-8981-81121FF59FB9}" sibTransId="{D3520E0E-BF04-4A91-9B0C-A4D05FC08840}"/>
    <dgm:cxn modelId="{D2FDA5EB-E2BC-4164-A948-C69D90D19069}" type="presOf" srcId="{09509942-9BB3-4E26-8BF3-3297C5AE0D1A}" destId="{8EB44EB2-433E-4E69-B348-B52E278D3298}" srcOrd="0" destOrd="0" presId="urn:microsoft.com/office/officeart/2005/8/layout/orgChart1"/>
    <dgm:cxn modelId="{684302F7-E220-4420-9ECB-4E2E2A94C8FF}" type="presOf" srcId="{9169A123-AD11-4AF9-95F6-AD287E575932}" destId="{B3E96E8A-2BC8-46DB-85FD-1E3384D8DE80}" srcOrd="0" destOrd="0" presId="urn:microsoft.com/office/officeart/2005/8/layout/orgChart1"/>
    <dgm:cxn modelId="{5ABAD2F9-93BD-4FCF-A321-460B5112FC75}" type="presOf" srcId="{14AFAD9E-6E6E-4995-A786-2364651B4BFA}" destId="{F8227CAA-B221-47B9-9561-19220D8249DF}" srcOrd="0" destOrd="0" presId="urn:microsoft.com/office/officeart/2005/8/layout/orgChart1"/>
    <dgm:cxn modelId="{057A25FC-2E01-446E-B130-F9D9BBD9046A}" type="presOf" srcId="{66CDF635-0BAC-457B-8CFC-867633F7B42E}" destId="{40C23DB4-C80F-4147-AE86-9EED47C2EBC8}" srcOrd="0" destOrd="0" presId="urn:microsoft.com/office/officeart/2005/8/layout/orgChart1"/>
    <dgm:cxn modelId="{F6B2F4ED-FF5D-4211-883B-9E0D8D339A4A}" type="presParOf" srcId="{BE30979A-6489-4A88-AAAA-5B29E4C706B3}" destId="{B1B10DAE-11B5-4E52-BB52-CC61FAC50AA3}" srcOrd="0" destOrd="0" presId="urn:microsoft.com/office/officeart/2005/8/layout/orgChart1"/>
    <dgm:cxn modelId="{386A36D6-D86E-4110-AE88-2911789F90E7}" type="presParOf" srcId="{B1B10DAE-11B5-4E52-BB52-CC61FAC50AA3}" destId="{EF0DA29B-40F8-46AF-A715-AE601FF00649}" srcOrd="0" destOrd="0" presId="urn:microsoft.com/office/officeart/2005/8/layout/orgChart1"/>
    <dgm:cxn modelId="{9E6FBA95-8752-4581-A649-E7CB922E960D}" type="presParOf" srcId="{EF0DA29B-40F8-46AF-A715-AE601FF00649}" destId="{40C23DB4-C80F-4147-AE86-9EED47C2EBC8}" srcOrd="0" destOrd="0" presId="urn:microsoft.com/office/officeart/2005/8/layout/orgChart1"/>
    <dgm:cxn modelId="{F3CEE943-94C8-4353-9D3A-A902E519DEDA}" type="presParOf" srcId="{EF0DA29B-40F8-46AF-A715-AE601FF00649}" destId="{DCF1FEA3-37A8-49B1-B2A6-205EB95BF0CD}" srcOrd="1" destOrd="0" presId="urn:microsoft.com/office/officeart/2005/8/layout/orgChart1"/>
    <dgm:cxn modelId="{20EB3311-2ACD-4E68-B1A9-933DBD9944DC}" type="presParOf" srcId="{B1B10DAE-11B5-4E52-BB52-CC61FAC50AA3}" destId="{1E6A2F02-3552-44A0-8C68-EA70423AAE01}" srcOrd="1" destOrd="0" presId="urn:microsoft.com/office/officeart/2005/8/layout/orgChart1"/>
    <dgm:cxn modelId="{5C2AF458-3EAA-408D-9C43-00ABE42015F4}" type="presParOf" srcId="{1E6A2F02-3552-44A0-8C68-EA70423AAE01}" destId="{5442D322-7CCD-482A-A8A1-E7ED609582E1}" srcOrd="0" destOrd="0" presId="urn:microsoft.com/office/officeart/2005/8/layout/orgChart1"/>
    <dgm:cxn modelId="{C7521710-3120-49DB-B3C7-705F16B4EFCE}" type="presParOf" srcId="{1E6A2F02-3552-44A0-8C68-EA70423AAE01}" destId="{B741C1DB-6F37-4168-961F-1545D7FC6E9A}" srcOrd="1" destOrd="0" presId="urn:microsoft.com/office/officeart/2005/8/layout/orgChart1"/>
    <dgm:cxn modelId="{E39E0823-07AA-4E53-B44F-AF6157A41729}" type="presParOf" srcId="{B741C1DB-6F37-4168-961F-1545D7FC6E9A}" destId="{F74A4731-B55A-4A50-980F-F1D372C325D2}" srcOrd="0" destOrd="0" presId="urn:microsoft.com/office/officeart/2005/8/layout/orgChart1"/>
    <dgm:cxn modelId="{99D0AF65-977E-40E5-9BAE-7A0ABBB9BCE9}" type="presParOf" srcId="{F74A4731-B55A-4A50-980F-F1D372C325D2}" destId="{137A8169-DA35-4FE3-BC69-9403A9588D7E}" srcOrd="0" destOrd="0" presId="urn:microsoft.com/office/officeart/2005/8/layout/orgChart1"/>
    <dgm:cxn modelId="{4697E916-EA3E-48EB-9965-421BB05074E6}" type="presParOf" srcId="{F74A4731-B55A-4A50-980F-F1D372C325D2}" destId="{EED751AD-D9F6-45D9-BB77-8F31122F2147}" srcOrd="1" destOrd="0" presId="urn:microsoft.com/office/officeart/2005/8/layout/orgChart1"/>
    <dgm:cxn modelId="{7DC5483B-C3C0-4DA4-BA6A-4F17833381D6}" type="presParOf" srcId="{B741C1DB-6F37-4168-961F-1545D7FC6E9A}" destId="{723784BC-71AF-406A-A3C2-3BAF7B3BF396}" srcOrd="1" destOrd="0" presId="urn:microsoft.com/office/officeart/2005/8/layout/orgChart1"/>
    <dgm:cxn modelId="{A4CE46BA-F0D8-41E7-870A-BDFAA7523174}" type="presParOf" srcId="{B741C1DB-6F37-4168-961F-1545D7FC6E9A}" destId="{30AD9D75-8EF0-4A3A-924B-320FCACC368C}" srcOrd="2" destOrd="0" presId="urn:microsoft.com/office/officeart/2005/8/layout/orgChart1"/>
    <dgm:cxn modelId="{BBE45EB8-9ED9-43F3-8D04-911476FDF321}" type="presParOf" srcId="{1E6A2F02-3552-44A0-8C68-EA70423AAE01}" destId="{E293EB3A-715A-4AC0-B3DD-7F3C98A7F8BD}" srcOrd="2" destOrd="0" presId="urn:microsoft.com/office/officeart/2005/8/layout/orgChart1"/>
    <dgm:cxn modelId="{4A64028C-E327-4B69-888F-415E728948D1}" type="presParOf" srcId="{1E6A2F02-3552-44A0-8C68-EA70423AAE01}" destId="{13956911-C8CC-48AB-8BFC-248DC07FD739}" srcOrd="3" destOrd="0" presId="urn:microsoft.com/office/officeart/2005/8/layout/orgChart1"/>
    <dgm:cxn modelId="{8B9AD330-C5B6-49CD-81C4-24B3DBAC2202}" type="presParOf" srcId="{13956911-C8CC-48AB-8BFC-248DC07FD739}" destId="{A7CF3DFB-320D-4151-93C8-AD926BFC97C0}" srcOrd="0" destOrd="0" presId="urn:microsoft.com/office/officeart/2005/8/layout/orgChart1"/>
    <dgm:cxn modelId="{4D16F75B-282B-4971-8C52-0997C9E26F47}" type="presParOf" srcId="{A7CF3DFB-320D-4151-93C8-AD926BFC97C0}" destId="{B3E96E8A-2BC8-46DB-85FD-1E3384D8DE80}" srcOrd="0" destOrd="0" presId="urn:microsoft.com/office/officeart/2005/8/layout/orgChart1"/>
    <dgm:cxn modelId="{42621495-AE63-4A34-8F9E-02E8962874B8}" type="presParOf" srcId="{A7CF3DFB-320D-4151-93C8-AD926BFC97C0}" destId="{1F04C996-6A6B-43F7-8C9C-5AA91D723DB5}" srcOrd="1" destOrd="0" presId="urn:microsoft.com/office/officeart/2005/8/layout/orgChart1"/>
    <dgm:cxn modelId="{D728B0DA-9C65-4078-946B-2164BE0C043E}" type="presParOf" srcId="{13956911-C8CC-48AB-8BFC-248DC07FD739}" destId="{4161A4C1-4720-45A6-9772-9DB9BB964C5F}" srcOrd="1" destOrd="0" presId="urn:microsoft.com/office/officeart/2005/8/layout/orgChart1"/>
    <dgm:cxn modelId="{8A03EE45-00A6-4D7E-A9E9-7B7087C75B26}" type="presParOf" srcId="{13956911-C8CC-48AB-8BFC-248DC07FD739}" destId="{63434516-A928-4B57-A985-11DADE655B75}" srcOrd="2" destOrd="0" presId="urn:microsoft.com/office/officeart/2005/8/layout/orgChart1"/>
    <dgm:cxn modelId="{20319DB7-312E-413D-AB20-FD07E179DAEE}" type="presParOf" srcId="{1E6A2F02-3552-44A0-8C68-EA70423AAE01}" destId="{8EB44EB2-433E-4E69-B348-B52E278D3298}" srcOrd="4" destOrd="0" presId="urn:microsoft.com/office/officeart/2005/8/layout/orgChart1"/>
    <dgm:cxn modelId="{AAD086A9-98B1-464E-AD87-1923681DCBB8}" type="presParOf" srcId="{1E6A2F02-3552-44A0-8C68-EA70423AAE01}" destId="{D8D8AD1F-DFF3-46C3-B1AA-B04C4876FF04}" srcOrd="5" destOrd="0" presId="urn:microsoft.com/office/officeart/2005/8/layout/orgChart1"/>
    <dgm:cxn modelId="{1D563932-A625-49BB-8500-D0DE03602993}" type="presParOf" srcId="{D8D8AD1F-DFF3-46C3-B1AA-B04C4876FF04}" destId="{45F890DF-21A6-4C08-9DAF-2A7298153A21}" srcOrd="0" destOrd="0" presId="urn:microsoft.com/office/officeart/2005/8/layout/orgChart1"/>
    <dgm:cxn modelId="{D9739619-146B-47B3-915A-6AE942B3FD54}" type="presParOf" srcId="{45F890DF-21A6-4C08-9DAF-2A7298153A21}" destId="{8434EE09-A8CD-47D2-B29E-C8B6686AD773}" srcOrd="0" destOrd="0" presId="urn:microsoft.com/office/officeart/2005/8/layout/orgChart1"/>
    <dgm:cxn modelId="{F5065CB4-F902-4CFB-A3AE-495E28662C46}" type="presParOf" srcId="{45F890DF-21A6-4C08-9DAF-2A7298153A21}" destId="{7408F26F-C9DF-406D-95B6-2CECCF6FE7F6}" srcOrd="1" destOrd="0" presId="urn:microsoft.com/office/officeart/2005/8/layout/orgChart1"/>
    <dgm:cxn modelId="{56C25884-E674-4045-967E-6C234DC11C84}" type="presParOf" srcId="{D8D8AD1F-DFF3-46C3-B1AA-B04C4876FF04}" destId="{60050027-1E88-4135-B9F1-CF5908D79B67}" srcOrd="1" destOrd="0" presId="urn:microsoft.com/office/officeart/2005/8/layout/orgChart1"/>
    <dgm:cxn modelId="{BA20FBFC-49AE-43F5-8114-EAC4E930AF0F}" type="presParOf" srcId="{D8D8AD1F-DFF3-46C3-B1AA-B04C4876FF04}" destId="{458B8AFD-7614-4438-92FD-5FF0F03F9851}" srcOrd="2" destOrd="0" presId="urn:microsoft.com/office/officeart/2005/8/layout/orgChart1"/>
    <dgm:cxn modelId="{E8C0ADB0-A2DA-4EA9-ABF4-D429A7411957}" type="presParOf" srcId="{1E6A2F02-3552-44A0-8C68-EA70423AAE01}" destId="{D1588D11-7E61-4A60-869E-035847FBBFB9}" srcOrd="6" destOrd="0" presId="urn:microsoft.com/office/officeart/2005/8/layout/orgChart1"/>
    <dgm:cxn modelId="{DE1C8388-6B4C-4C77-8D63-F7333B428C92}" type="presParOf" srcId="{1E6A2F02-3552-44A0-8C68-EA70423AAE01}" destId="{849A1977-A19C-4171-BBD7-A35BA15D2D02}" srcOrd="7" destOrd="0" presId="urn:microsoft.com/office/officeart/2005/8/layout/orgChart1"/>
    <dgm:cxn modelId="{F871062A-B017-4755-9535-03730375AF94}" type="presParOf" srcId="{849A1977-A19C-4171-BBD7-A35BA15D2D02}" destId="{4956286E-4033-4863-836B-2C28665D2B0D}" srcOrd="0" destOrd="0" presId="urn:microsoft.com/office/officeart/2005/8/layout/orgChart1"/>
    <dgm:cxn modelId="{0FA859B9-F3D3-4AB9-BB85-9743E25398FB}" type="presParOf" srcId="{4956286E-4033-4863-836B-2C28665D2B0D}" destId="{C219C3F5-61D0-41D1-815F-A2D2539BF106}" srcOrd="0" destOrd="0" presId="urn:microsoft.com/office/officeart/2005/8/layout/orgChart1"/>
    <dgm:cxn modelId="{8E92268B-73FB-4871-A782-41EA3ADA0183}" type="presParOf" srcId="{4956286E-4033-4863-836B-2C28665D2B0D}" destId="{301E8ADC-A034-4CB4-B022-8A767B6A100E}" srcOrd="1" destOrd="0" presId="urn:microsoft.com/office/officeart/2005/8/layout/orgChart1"/>
    <dgm:cxn modelId="{D191672A-8CEC-4E4F-9FAF-0B8EDCFF522D}" type="presParOf" srcId="{849A1977-A19C-4171-BBD7-A35BA15D2D02}" destId="{9ED4E15E-EFD4-4C1F-9D4F-FB837B992896}" srcOrd="1" destOrd="0" presId="urn:microsoft.com/office/officeart/2005/8/layout/orgChart1"/>
    <dgm:cxn modelId="{83596D1B-B87A-4E59-98F4-65A0965FB3CE}" type="presParOf" srcId="{849A1977-A19C-4171-BBD7-A35BA15D2D02}" destId="{5CA1EFC7-88F2-4A39-9C79-6221F21DB04F}" srcOrd="2" destOrd="0" presId="urn:microsoft.com/office/officeart/2005/8/layout/orgChart1"/>
    <dgm:cxn modelId="{2BDC7505-314B-4AE4-BBC5-14D067E00A06}" type="presParOf" srcId="{1E6A2F02-3552-44A0-8C68-EA70423AAE01}" destId="{F8227CAA-B221-47B9-9561-19220D8249DF}" srcOrd="8" destOrd="0" presId="urn:microsoft.com/office/officeart/2005/8/layout/orgChart1"/>
    <dgm:cxn modelId="{98915800-B24B-4FD0-88CE-D5A28CAEEB7B}" type="presParOf" srcId="{1E6A2F02-3552-44A0-8C68-EA70423AAE01}" destId="{4EE81A0B-58E9-406F-862C-0E2EE722D903}" srcOrd="9" destOrd="0" presId="urn:microsoft.com/office/officeart/2005/8/layout/orgChart1"/>
    <dgm:cxn modelId="{90FCCC6B-48B0-4914-9407-3CF7E2083C49}" type="presParOf" srcId="{4EE81A0B-58E9-406F-862C-0E2EE722D903}" destId="{84D1F502-E0B4-4FD2-BD95-A3B888A6B97A}" srcOrd="0" destOrd="0" presId="urn:microsoft.com/office/officeart/2005/8/layout/orgChart1"/>
    <dgm:cxn modelId="{32178993-136C-4EF4-8E78-0CA3B2FF861D}" type="presParOf" srcId="{84D1F502-E0B4-4FD2-BD95-A3B888A6B97A}" destId="{378D8685-AA34-4A97-98D8-C95AF4E386FA}" srcOrd="0" destOrd="0" presId="urn:microsoft.com/office/officeart/2005/8/layout/orgChart1"/>
    <dgm:cxn modelId="{3795F63F-254E-481B-8BFE-5B4635CA8223}" type="presParOf" srcId="{84D1F502-E0B4-4FD2-BD95-A3B888A6B97A}" destId="{38C531BF-8A03-468C-9A82-F0663ADFE184}" srcOrd="1" destOrd="0" presId="urn:microsoft.com/office/officeart/2005/8/layout/orgChart1"/>
    <dgm:cxn modelId="{EAC5E75D-7407-4018-81C5-755D8DE68004}" type="presParOf" srcId="{4EE81A0B-58E9-406F-862C-0E2EE722D903}" destId="{D01C5B30-598E-4204-AA6B-FC6CDE3ACDF0}" srcOrd="1" destOrd="0" presId="urn:microsoft.com/office/officeart/2005/8/layout/orgChart1"/>
    <dgm:cxn modelId="{C58DBE72-B6B1-44C9-A427-E485609B73EB}" type="presParOf" srcId="{4EE81A0B-58E9-406F-862C-0E2EE722D903}" destId="{50A0622D-51E5-48DA-BDFF-508C0FFC7D83}" srcOrd="2" destOrd="0" presId="urn:microsoft.com/office/officeart/2005/8/layout/orgChart1"/>
    <dgm:cxn modelId="{4ED85A72-D354-418E-9329-E984629A537F}" type="presParOf" srcId="{1E6A2F02-3552-44A0-8C68-EA70423AAE01}" destId="{01B9AFE2-576F-458F-856F-41F24874A8A7}" srcOrd="10" destOrd="0" presId="urn:microsoft.com/office/officeart/2005/8/layout/orgChart1"/>
    <dgm:cxn modelId="{DF5820FD-1CE8-4FDE-AFDE-FE17D7C14DC0}" type="presParOf" srcId="{1E6A2F02-3552-44A0-8C68-EA70423AAE01}" destId="{DF0F3976-0F62-4FE2-957E-7BA8E16374A3}" srcOrd="11" destOrd="0" presId="urn:microsoft.com/office/officeart/2005/8/layout/orgChart1"/>
    <dgm:cxn modelId="{0B9BF333-DD5E-4AC9-BC9D-6A2926A09B15}" type="presParOf" srcId="{DF0F3976-0F62-4FE2-957E-7BA8E16374A3}" destId="{A3C53575-B9AA-41EF-844C-5F8D4DABFFC5}" srcOrd="0" destOrd="0" presId="urn:microsoft.com/office/officeart/2005/8/layout/orgChart1"/>
    <dgm:cxn modelId="{674CFE24-25BF-4ED7-8DCA-FE9BB5AFCA6C}" type="presParOf" srcId="{A3C53575-B9AA-41EF-844C-5F8D4DABFFC5}" destId="{076BA28E-4C8C-4640-841F-ADBAA522434E}" srcOrd="0" destOrd="0" presId="urn:microsoft.com/office/officeart/2005/8/layout/orgChart1"/>
    <dgm:cxn modelId="{C74926A7-D3B7-4955-B1DC-35A209A26312}" type="presParOf" srcId="{A3C53575-B9AA-41EF-844C-5F8D4DABFFC5}" destId="{F97E821D-81FC-42D3-A0C1-C821EA519BC1}" srcOrd="1" destOrd="0" presId="urn:microsoft.com/office/officeart/2005/8/layout/orgChart1"/>
    <dgm:cxn modelId="{78543755-0253-49D1-A3BB-DC503BE402EF}" type="presParOf" srcId="{DF0F3976-0F62-4FE2-957E-7BA8E16374A3}" destId="{84D33A67-6C7A-42BB-872A-48EEAF9B4611}" srcOrd="1" destOrd="0" presId="urn:microsoft.com/office/officeart/2005/8/layout/orgChart1"/>
    <dgm:cxn modelId="{3AC39B68-E283-4D49-961B-03D7181ACC74}" type="presParOf" srcId="{DF0F3976-0F62-4FE2-957E-7BA8E16374A3}" destId="{2623E4EC-B9D1-4A38-96FA-1643AAC2790E}" srcOrd="2" destOrd="0" presId="urn:microsoft.com/office/officeart/2005/8/layout/orgChart1"/>
    <dgm:cxn modelId="{A26417F4-2546-4979-9025-BC2B331DA132}" type="presParOf" srcId="{B1B10DAE-11B5-4E52-BB52-CC61FAC50AA3}" destId="{520B246F-4684-4856-961C-AF005020693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4967CE5-3466-4ABB-B1F1-DA7C0202C622}"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s-CO"/>
        </a:p>
      </dgm:t>
    </dgm:pt>
    <dgm:pt modelId="{B01FD3F8-D36B-4B1C-8BFF-62732A6FD303}">
      <dgm:prSet phldrT="[Texto]"/>
      <dgm:spPr/>
      <dgm:t>
        <a:bodyPr/>
        <a:lstStyle/>
        <a:p>
          <a:r>
            <a:rPr lang="es-CO" dirty="0"/>
            <a:t>Profesores</a:t>
          </a:r>
        </a:p>
      </dgm:t>
    </dgm:pt>
    <dgm:pt modelId="{55D4910D-A0F3-4219-AB3A-83C8043F5890}" type="parTrans" cxnId="{E0138287-D20A-4866-A9D0-6ED07B753F6D}">
      <dgm:prSet/>
      <dgm:spPr/>
      <dgm:t>
        <a:bodyPr/>
        <a:lstStyle/>
        <a:p>
          <a:endParaRPr lang="es-CO"/>
        </a:p>
      </dgm:t>
    </dgm:pt>
    <dgm:pt modelId="{F24012E5-215A-455D-A663-56FEACB10427}" type="sibTrans" cxnId="{E0138287-D20A-4866-A9D0-6ED07B753F6D}">
      <dgm:prSet/>
      <dgm:spPr/>
      <dgm:t>
        <a:bodyPr/>
        <a:lstStyle/>
        <a:p>
          <a:endParaRPr lang="es-CO"/>
        </a:p>
      </dgm:t>
    </dgm:pt>
    <dgm:pt modelId="{C70089BB-4794-4D13-99E4-0F94F6F4A2FD}">
      <dgm:prSet phldrT="[Texto]"/>
      <dgm:spPr/>
      <dgm:t>
        <a:bodyPr/>
        <a:lstStyle/>
        <a:p>
          <a:r>
            <a:rPr lang="es-CO" dirty="0"/>
            <a:t>Estar atento al horario Asignado</a:t>
          </a:r>
        </a:p>
      </dgm:t>
    </dgm:pt>
    <dgm:pt modelId="{798CBFC7-364F-4245-A14E-7A8834FC8D3C}" type="parTrans" cxnId="{C7AED78B-2760-4683-BEAB-97514AE060AD}">
      <dgm:prSet/>
      <dgm:spPr/>
      <dgm:t>
        <a:bodyPr/>
        <a:lstStyle/>
        <a:p>
          <a:endParaRPr lang="es-CO"/>
        </a:p>
      </dgm:t>
    </dgm:pt>
    <dgm:pt modelId="{AAB339CA-5035-407A-901C-DA0158805F99}" type="sibTrans" cxnId="{C7AED78B-2760-4683-BEAB-97514AE060AD}">
      <dgm:prSet/>
      <dgm:spPr/>
      <dgm:t>
        <a:bodyPr/>
        <a:lstStyle/>
        <a:p>
          <a:endParaRPr lang="es-CO"/>
        </a:p>
      </dgm:t>
    </dgm:pt>
    <dgm:pt modelId="{51AD51F0-8F76-4C85-A651-0B30C7DDAB56}">
      <dgm:prSet phldrT="[Texto]"/>
      <dgm:spPr/>
      <dgm:t>
        <a:bodyPr/>
        <a:lstStyle/>
        <a:p>
          <a:r>
            <a:rPr lang="es-CO" dirty="0"/>
            <a:t>Asistir a las clases programadas</a:t>
          </a:r>
        </a:p>
      </dgm:t>
    </dgm:pt>
    <dgm:pt modelId="{7CBA6B4F-470B-4F00-AF4E-6D65B4A2DF2A}" type="parTrans" cxnId="{3C392BB3-480A-4884-A205-8409EC0677E0}">
      <dgm:prSet/>
      <dgm:spPr/>
      <dgm:t>
        <a:bodyPr/>
        <a:lstStyle/>
        <a:p>
          <a:endParaRPr lang="es-CO"/>
        </a:p>
      </dgm:t>
    </dgm:pt>
    <dgm:pt modelId="{E3F453AA-DBA4-43E6-AA49-4CD1B330CA6C}" type="sibTrans" cxnId="{3C392BB3-480A-4884-A205-8409EC0677E0}">
      <dgm:prSet/>
      <dgm:spPr/>
      <dgm:t>
        <a:bodyPr/>
        <a:lstStyle/>
        <a:p>
          <a:endParaRPr lang="es-CO"/>
        </a:p>
      </dgm:t>
    </dgm:pt>
    <dgm:pt modelId="{C8EB9E21-0F32-433D-B8BF-FEE4E8E2F493}">
      <dgm:prSet phldrT="[Texto]"/>
      <dgm:spPr/>
      <dgm:t>
        <a:bodyPr/>
        <a:lstStyle/>
        <a:p>
          <a:r>
            <a:rPr lang="es-CO" dirty="0"/>
            <a:t>Avisar a los estudiantes cambios o novedades con la asistencia</a:t>
          </a:r>
        </a:p>
      </dgm:t>
    </dgm:pt>
    <dgm:pt modelId="{91FCC539-E65F-4AC6-AC84-C28395ECA517}" type="parTrans" cxnId="{ADEFAFA0-0690-4D6C-BEA8-9B5CB9C52209}">
      <dgm:prSet/>
      <dgm:spPr/>
      <dgm:t>
        <a:bodyPr/>
        <a:lstStyle/>
        <a:p>
          <a:endParaRPr lang="es-CO"/>
        </a:p>
      </dgm:t>
    </dgm:pt>
    <dgm:pt modelId="{4DCD4EAA-062C-4C70-8E6F-D2A396B8F17B}" type="sibTrans" cxnId="{ADEFAFA0-0690-4D6C-BEA8-9B5CB9C52209}">
      <dgm:prSet/>
      <dgm:spPr/>
      <dgm:t>
        <a:bodyPr/>
        <a:lstStyle/>
        <a:p>
          <a:endParaRPr lang="es-CO"/>
        </a:p>
      </dgm:t>
    </dgm:pt>
    <dgm:pt modelId="{73D9009A-6751-455B-BAAC-75D33E7DB823}">
      <dgm:prSet phldrT="[Texto]"/>
      <dgm:spPr/>
      <dgm:t>
        <a:bodyPr/>
        <a:lstStyle/>
        <a:p>
          <a:r>
            <a:rPr lang="es-CO" dirty="0"/>
            <a:t>Utilizar los recursos físicos y tecnológicos existentes</a:t>
          </a:r>
        </a:p>
      </dgm:t>
    </dgm:pt>
    <dgm:pt modelId="{733BF59C-6932-4DF0-904B-5527A18948D5}" type="parTrans" cxnId="{8AAB78E4-729A-4B44-B4E5-222723ECAB7D}">
      <dgm:prSet/>
      <dgm:spPr/>
      <dgm:t>
        <a:bodyPr/>
        <a:lstStyle/>
        <a:p>
          <a:endParaRPr lang="es-CO"/>
        </a:p>
      </dgm:t>
    </dgm:pt>
    <dgm:pt modelId="{B829008A-5465-423D-A550-6F244F5766F9}" type="sibTrans" cxnId="{8AAB78E4-729A-4B44-B4E5-222723ECAB7D}">
      <dgm:prSet/>
      <dgm:spPr/>
      <dgm:t>
        <a:bodyPr/>
        <a:lstStyle/>
        <a:p>
          <a:endParaRPr lang="es-CO"/>
        </a:p>
      </dgm:t>
    </dgm:pt>
    <dgm:pt modelId="{E7E2B7B7-D394-4059-BCA5-AD2D7E4DD263}">
      <dgm:prSet phldrT="[Texto]"/>
      <dgm:spPr/>
      <dgm:t>
        <a:bodyPr/>
        <a:lstStyle/>
        <a:p>
          <a:r>
            <a:rPr lang="es-CO" dirty="0"/>
            <a:t>Brindar una calificación pronta y oportuna a los estudiantes</a:t>
          </a:r>
        </a:p>
      </dgm:t>
    </dgm:pt>
    <dgm:pt modelId="{EFB1DB8F-4065-4F3B-9411-3D645CC597A3}" type="parTrans" cxnId="{022ADC2B-E16A-4CBC-B3A7-EE1D3DF4DD27}">
      <dgm:prSet/>
      <dgm:spPr/>
      <dgm:t>
        <a:bodyPr/>
        <a:lstStyle/>
        <a:p>
          <a:endParaRPr lang="es-CO"/>
        </a:p>
      </dgm:t>
    </dgm:pt>
    <dgm:pt modelId="{27883BD6-1E60-4053-8773-9E8B5984E489}" type="sibTrans" cxnId="{022ADC2B-E16A-4CBC-B3A7-EE1D3DF4DD27}">
      <dgm:prSet/>
      <dgm:spPr/>
      <dgm:t>
        <a:bodyPr/>
        <a:lstStyle/>
        <a:p>
          <a:endParaRPr lang="es-CO"/>
        </a:p>
      </dgm:t>
    </dgm:pt>
    <dgm:pt modelId="{E4B6D0BB-95CD-4498-857F-2BCBFE2545E0}" type="pres">
      <dgm:prSet presAssocID="{64967CE5-3466-4ABB-B1F1-DA7C0202C622}" presName="Name0" presStyleCnt="0">
        <dgm:presLayoutVars>
          <dgm:chPref val="1"/>
          <dgm:dir/>
          <dgm:animOne val="branch"/>
          <dgm:animLvl val="lvl"/>
          <dgm:resizeHandles/>
        </dgm:presLayoutVars>
      </dgm:prSet>
      <dgm:spPr/>
    </dgm:pt>
    <dgm:pt modelId="{B560DB7B-E12D-4E71-9DF6-9452709E6C35}" type="pres">
      <dgm:prSet presAssocID="{B01FD3F8-D36B-4B1C-8BFF-62732A6FD303}" presName="vertOne" presStyleCnt="0"/>
      <dgm:spPr/>
    </dgm:pt>
    <dgm:pt modelId="{336F7488-5D80-4D78-9B7C-AACC92F980E9}" type="pres">
      <dgm:prSet presAssocID="{B01FD3F8-D36B-4B1C-8BFF-62732A6FD303}" presName="txOne" presStyleLbl="node0" presStyleIdx="0" presStyleCnt="1" custLinFactNeighborX="11" custLinFactNeighborY="-1652">
        <dgm:presLayoutVars>
          <dgm:chPref val="3"/>
        </dgm:presLayoutVars>
      </dgm:prSet>
      <dgm:spPr/>
    </dgm:pt>
    <dgm:pt modelId="{3E0B9C74-6A7A-41E9-865F-867B7CE68CE6}" type="pres">
      <dgm:prSet presAssocID="{B01FD3F8-D36B-4B1C-8BFF-62732A6FD303}" presName="parTransOne" presStyleCnt="0"/>
      <dgm:spPr/>
    </dgm:pt>
    <dgm:pt modelId="{7A4AB55E-ED28-4095-8F99-586B2EE1AE5C}" type="pres">
      <dgm:prSet presAssocID="{B01FD3F8-D36B-4B1C-8BFF-62732A6FD303}" presName="horzOne" presStyleCnt="0"/>
      <dgm:spPr/>
    </dgm:pt>
    <dgm:pt modelId="{9D31EFF4-ADC3-42DE-A96B-44C498F3E9EA}" type="pres">
      <dgm:prSet presAssocID="{C70089BB-4794-4D13-99E4-0F94F6F4A2FD}" presName="vertTwo" presStyleCnt="0"/>
      <dgm:spPr/>
    </dgm:pt>
    <dgm:pt modelId="{C75B524F-C2EE-4A60-A474-4DAB0FC8EBBC}" type="pres">
      <dgm:prSet presAssocID="{C70089BB-4794-4D13-99E4-0F94F6F4A2FD}" presName="txTwo" presStyleLbl="node2" presStyleIdx="0" presStyleCnt="2">
        <dgm:presLayoutVars>
          <dgm:chPref val="3"/>
        </dgm:presLayoutVars>
      </dgm:prSet>
      <dgm:spPr/>
    </dgm:pt>
    <dgm:pt modelId="{9C2FB14E-8728-45CB-BD20-532DDA408860}" type="pres">
      <dgm:prSet presAssocID="{C70089BB-4794-4D13-99E4-0F94F6F4A2FD}" presName="parTransTwo" presStyleCnt="0"/>
      <dgm:spPr/>
    </dgm:pt>
    <dgm:pt modelId="{3B7DF6A4-28E5-4C0E-A608-578B849ECF78}" type="pres">
      <dgm:prSet presAssocID="{C70089BB-4794-4D13-99E4-0F94F6F4A2FD}" presName="horzTwo" presStyleCnt="0"/>
      <dgm:spPr/>
    </dgm:pt>
    <dgm:pt modelId="{CD2E39F7-17CB-4B60-BF70-68A4A539E2CC}" type="pres">
      <dgm:prSet presAssocID="{51AD51F0-8F76-4C85-A651-0B30C7DDAB56}" presName="vertThree" presStyleCnt="0"/>
      <dgm:spPr/>
    </dgm:pt>
    <dgm:pt modelId="{80351B2B-7F8D-4D4B-AC64-0432FD278B0C}" type="pres">
      <dgm:prSet presAssocID="{51AD51F0-8F76-4C85-A651-0B30C7DDAB56}" presName="txThree" presStyleLbl="node3" presStyleIdx="0" presStyleCnt="3">
        <dgm:presLayoutVars>
          <dgm:chPref val="3"/>
        </dgm:presLayoutVars>
      </dgm:prSet>
      <dgm:spPr/>
    </dgm:pt>
    <dgm:pt modelId="{66EC01BD-2686-4590-A4FA-9FCBD4DB29FE}" type="pres">
      <dgm:prSet presAssocID="{51AD51F0-8F76-4C85-A651-0B30C7DDAB56}" presName="horzThree" presStyleCnt="0"/>
      <dgm:spPr/>
    </dgm:pt>
    <dgm:pt modelId="{9E6A2EFD-E046-4632-946B-4B66DDFEC2BF}" type="pres">
      <dgm:prSet presAssocID="{E3F453AA-DBA4-43E6-AA49-4CD1B330CA6C}" presName="sibSpaceThree" presStyleCnt="0"/>
      <dgm:spPr/>
    </dgm:pt>
    <dgm:pt modelId="{48187B69-D63E-4DD0-BFC3-D738300EE073}" type="pres">
      <dgm:prSet presAssocID="{C8EB9E21-0F32-433D-B8BF-FEE4E8E2F493}" presName="vertThree" presStyleCnt="0"/>
      <dgm:spPr/>
    </dgm:pt>
    <dgm:pt modelId="{DF37F27C-E42C-4EF2-8645-8F3058627626}" type="pres">
      <dgm:prSet presAssocID="{C8EB9E21-0F32-433D-B8BF-FEE4E8E2F493}" presName="txThree" presStyleLbl="node3" presStyleIdx="1" presStyleCnt="3">
        <dgm:presLayoutVars>
          <dgm:chPref val="3"/>
        </dgm:presLayoutVars>
      </dgm:prSet>
      <dgm:spPr/>
    </dgm:pt>
    <dgm:pt modelId="{4E191467-8258-4D36-9449-3C203AA0FF6F}" type="pres">
      <dgm:prSet presAssocID="{C8EB9E21-0F32-433D-B8BF-FEE4E8E2F493}" presName="horzThree" presStyleCnt="0"/>
      <dgm:spPr/>
    </dgm:pt>
    <dgm:pt modelId="{DDEE6B95-D324-48C7-BDD0-A8F545BB3CEE}" type="pres">
      <dgm:prSet presAssocID="{AAB339CA-5035-407A-901C-DA0158805F99}" presName="sibSpaceTwo" presStyleCnt="0"/>
      <dgm:spPr/>
    </dgm:pt>
    <dgm:pt modelId="{C27780BC-A8E9-43D2-8EC2-810C22BBE1AF}" type="pres">
      <dgm:prSet presAssocID="{73D9009A-6751-455B-BAAC-75D33E7DB823}" presName="vertTwo" presStyleCnt="0"/>
      <dgm:spPr/>
    </dgm:pt>
    <dgm:pt modelId="{67C72CC7-6A63-40A1-B739-39D6EAB2EA21}" type="pres">
      <dgm:prSet presAssocID="{73D9009A-6751-455B-BAAC-75D33E7DB823}" presName="txTwo" presStyleLbl="node2" presStyleIdx="1" presStyleCnt="2">
        <dgm:presLayoutVars>
          <dgm:chPref val="3"/>
        </dgm:presLayoutVars>
      </dgm:prSet>
      <dgm:spPr/>
    </dgm:pt>
    <dgm:pt modelId="{386F8FBE-005B-4ED3-9B5C-BB069BDB119B}" type="pres">
      <dgm:prSet presAssocID="{73D9009A-6751-455B-BAAC-75D33E7DB823}" presName="parTransTwo" presStyleCnt="0"/>
      <dgm:spPr/>
    </dgm:pt>
    <dgm:pt modelId="{E1ADC3F1-8806-4D03-AF8A-5338521A849E}" type="pres">
      <dgm:prSet presAssocID="{73D9009A-6751-455B-BAAC-75D33E7DB823}" presName="horzTwo" presStyleCnt="0"/>
      <dgm:spPr/>
    </dgm:pt>
    <dgm:pt modelId="{F4584C10-9EE0-4074-A342-146D8CF2917D}" type="pres">
      <dgm:prSet presAssocID="{E7E2B7B7-D394-4059-BCA5-AD2D7E4DD263}" presName="vertThree" presStyleCnt="0"/>
      <dgm:spPr/>
    </dgm:pt>
    <dgm:pt modelId="{DD4AFCE4-FAF9-4BD3-B65B-FC19610BCF58}" type="pres">
      <dgm:prSet presAssocID="{E7E2B7B7-D394-4059-BCA5-AD2D7E4DD263}" presName="txThree" presStyleLbl="node3" presStyleIdx="2" presStyleCnt="3">
        <dgm:presLayoutVars>
          <dgm:chPref val="3"/>
        </dgm:presLayoutVars>
      </dgm:prSet>
      <dgm:spPr/>
    </dgm:pt>
    <dgm:pt modelId="{47A250DB-6AF7-4021-95A4-34AAC0F35E50}" type="pres">
      <dgm:prSet presAssocID="{E7E2B7B7-D394-4059-BCA5-AD2D7E4DD263}" presName="horzThree" presStyleCnt="0"/>
      <dgm:spPr/>
    </dgm:pt>
  </dgm:ptLst>
  <dgm:cxnLst>
    <dgm:cxn modelId="{022ADC2B-E16A-4CBC-B3A7-EE1D3DF4DD27}" srcId="{73D9009A-6751-455B-BAAC-75D33E7DB823}" destId="{E7E2B7B7-D394-4059-BCA5-AD2D7E4DD263}" srcOrd="0" destOrd="0" parTransId="{EFB1DB8F-4065-4F3B-9411-3D645CC597A3}" sibTransId="{27883BD6-1E60-4053-8773-9E8B5984E489}"/>
    <dgm:cxn modelId="{15F9696E-D5B4-4A08-87C3-8B6C52DD04FE}" type="presOf" srcId="{51AD51F0-8F76-4C85-A651-0B30C7DDAB56}" destId="{80351B2B-7F8D-4D4B-AC64-0432FD278B0C}" srcOrd="0" destOrd="0" presId="urn:microsoft.com/office/officeart/2005/8/layout/hierarchy4"/>
    <dgm:cxn modelId="{E0138287-D20A-4866-A9D0-6ED07B753F6D}" srcId="{64967CE5-3466-4ABB-B1F1-DA7C0202C622}" destId="{B01FD3F8-D36B-4B1C-8BFF-62732A6FD303}" srcOrd="0" destOrd="0" parTransId="{55D4910D-A0F3-4219-AB3A-83C8043F5890}" sibTransId="{F24012E5-215A-455D-A663-56FEACB10427}"/>
    <dgm:cxn modelId="{E443418B-A45A-4CA5-B4E4-B83ACD431A64}" type="presOf" srcId="{C8EB9E21-0F32-433D-B8BF-FEE4E8E2F493}" destId="{DF37F27C-E42C-4EF2-8645-8F3058627626}" srcOrd="0" destOrd="0" presId="urn:microsoft.com/office/officeart/2005/8/layout/hierarchy4"/>
    <dgm:cxn modelId="{C7AED78B-2760-4683-BEAB-97514AE060AD}" srcId="{B01FD3F8-D36B-4B1C-8BFF-62732A6FD303}" destId="{C70089BB-4794-4D13-99E4-0F94F6F4A2FD}" srcOrd="0" destOrd="0" parTransId="{798CBFC7-364F-4245-A14E-7A8834FC8D3C}" sibTransId="{AAB339CA-5035-407A-901C-DA0158805F99}"/>
    <dgm:cxn modelId="{ADEFAFA0-0690-4D6C-BEA8-9B5CB9C52209}" srcId="{C70089BB-4794-4D13-99E4-0F94F6F4A2FD}" destId="{C8EB9E21-0F32-433D-B8BF-FEE4E8E2F493}" srcOrd="1" destOrd="0" parTransId="{91FCC539-E65F-4AC6-AC84-C28395ECA517}" sibTransId="{4DCD4EAA-062C-4C70-8E6F-D2A396B8F17B}"/>
    <dgm:cxn modelId="{B935F9AD-2484-41E7-BC04-4A6ABEC83635}" type="presOf" srcId="{C70089BB-4794-4D13-99E4-0F94F6F4A2FD}" destId="{C75B524F-C2EE-4A60-A474-4DAB0FC8EBBC}" srcOrd="0" destOrd="0" presId="urn:microsoft.com/office/officeart/2005/8/layout/hierarchy4"/>
    <dgm:cxn modelId="{3C392BB3-480A-4884-A205-8409EC0677E0}" srcId="{C70089BB-4794-4D13-99E4-0F94F6F4A2FD}" destId="{51AD51F0-8F76-4C85-A651-0B30C7DDAB56}" srcOrd="0" destOrd="0" parTransId="{7CBA6B4F-470B-4F00-AF4E-6D65B4A2DF2A}" sibTransId="{E3F453AA-DBA4-43E6-AA49-4CD1B330CA6C}"/>
    <dgm:cxn modelId="{1EE689C8-94C9-4726-A7CC-F08865F45E09}" type="presOf" srcId="{B01FD3F8-D36B-4B1C-8BFF-62732A6FD303}" destId="{336F7488-5D80-4D78-9B7C-AACC92F980E9}" srcOrd="0" destOrd="0" presId="urn:microsoft.com/office/officeart/2005/8/layout/hierarchy4"/>
    <dgm:cxn modelId="{CDEEEED6-9E6F-4EF0-AF12-CA0B30FD0D0F}" type="presOf" srcId="{73D9009A-6751-455B-BAAC-75D33E7DB823}" destId="{67C72CC7-6A63-40A1-B739-39D6EAB2EA21}" srcOrd="0" destOrd="0" presId="urn:microsoft.com/office/officeart/2005/8/layout/hierarchy4"/>
    <dgm:cxn modelId="{19AE7ADA-4728-4AAB-8658-4D05CFE78ABF}" type="presOf" srcId="{64967CE5-3466-4ABB-B1F1-DA7C0202C622}" destId="{E4B6D0BB-95CD-4498-857F-2BCBFE2545E0}" srcOrd="0" destOrd="0" presId="urn:microsoft.com/office/officeart/2005/8/layout/hierarchy4"/>
    <dgm:cxn modelId="{8AAB78E4-729A-4B44-B4E5-222723ECAB7D}" srcId="{B01FD3F8-D36B-4B1C-8BFF-62732A6FD303}" destId="{73D9009A-6751-455B-BAAC-75D33E7DB823}" srcOrd="1" destOrd="0" parTransId="{733BF59C-6932-4DF0-904B-5527A18948D5}" sibTransId="{B829008A-5465-423D-A550-6F244F5766F9}"/>
    <dgm:cxn modelId="{873CBFF4-4BE1-4CE7-BA75-D2D71FB5EA4B}" type="presOf" srcId="{E7E2B7B7-D394-4059-BCA5-AD2D7E4DD263}" destId="{DD4AFCE4-FAF9-4BD3-B65B-FC19610BCF58}" srcOrd="0" destOrd="0" presId="urn:microsoft.com/office/officeart/2005/8/layout/hierarchy4"/>
    <dgm:cxn modelId="{7C297646-058A-4704-9D8D-BED374FB08C5}" type="presParOf" srcId="{E4B6D0BB-95CD-4498-857F-2BCBFE2545E0}" destId="{B560DB7B-E12D-4E71-9DF6-9452709E6C35}" srcOrd="0" destOrd="0" presId="urn:microsoft.com/office/officeart/2005/8/layout/hierarchy4"/>
    <dgm:cxn modelId="{1171556B-E38A-46F0-86DD-906ACA29C843}" type="presParOf" srcId="{B560DB7B-E12D-4E71-9DF6-9452709E6C35}" destId="{336F7488-5D80-4D78-9B7C-AACC92F980E9}" srcOrd="0" destOrd="0" presId="urn:microsoft.com/office/officeart/2005/8/layout/hierarchy4"/>
    <dgm:cxn modelId="{EC3D1C05-96EF-4649-86A5-B7C9C35DA2AA}" type="presParOf" srcId="{B560DB7B-E12D-4E71-9DF6-9452709E6C35}" destId="{3E0B9C74-6A7A-41E9-865F-867B7CE68CE6}" srcOrd="1" destOrd="0" presId="urn:microsoft.com/office/officeart/2005/8/layout/hierarchy4"/>
    <dgm:cxn modelId="{663F97FC-02CA-4A93-AF0F-C4BD850703A2}" type="presParOf" srcId="{B560DB7B-E12D-4E71-9DF6-9452709E6C35}" destId="{7A4AB55E-ED28-4095-8F99-586B2EE1AE5C}" srcOrd="2" destOrd="0" presId="urn:microsoft.com/office/officeart/2005/8/layout/hierarchy4"/>
    <dgm:cxn modelId="{4FC6B928-6DE7-47D5-97D5-0DB6CD92683A}" type="presParOf" srcId="{7A4AB55E-ED28-4095-8F99-586B2EE1AE5C}" destId="{9D31EFF4-ADC3-42DE-A96B-44C498F3E9EA}" srcOrd="0" destOrd="0" presId="urn:microsoft.com/office/officeart/2005/8/layout/hierarchy4"/>
    <dgm:cxn modelId="{7CEB1AB6-3A6D-492C-AB56-B8171A0AF297}" type="presParOf" srcId="{9D31EFF4-ADC3-42DE-A96B-44C498F3E9EA}" destId="{C75B524F-C2EE-4A60-A474-4DAB0FC8EBBC}" srcOrd="0" destOrd="0" presId="urn:microsoft.com/office/officeart/2005/8/layout/hierarchy4"/>
    <dgm:cxn modelId="{8E4A250C-4B40-4E6C-9D8F-8319B490C76B}" type="presParOf" srcId="{9D31EFF4-ADC3-42DE-A96B-44C498F3E9EA}" destId="{9C2FB14E-8728-45CB-BD20-532DDA408860}" srcOrd="1" destOrd="0" presId="urn:microsoft.com/office/officeart/2005/8/layout/hierarchy4"/>
    <dgm:cxn modelId="{A5BAC197-E4E4-407E-BBC3-768329218B1F}" type="presParOf" srcId="{9D31EFF4-ADC3-42DE-A96B-44C498F3E9EA}" destId="{3B7DF6A4-28E5-4C0E-A608-578B849ECF78}" srcOrd="2" destOrd="0" presId="urn:microsoft.com/office/officeart/2005/8/layout/hierarchy4"/>
    <dgm:cxn modelId="{34061654-7922-43E6-8C4B-BF9C2EF071C5}" type="presParOf" srcId="{3B7DF6A4-28E5-4C0E-A608-578B849ECF78}" destId="{CD2E39F7-17CB-4B60-BF70-68A4A539E2CC}" srcOrd="0" destOrd="0" presId="urn:microsoft.com/office/officeart/2005/8/layout/hierarchy4"/>
    <dgm:cxn modelId="{89B276CE-B4D8-406F-BABA-E8A31D68A71D}" type="presParOf" srcId="{CD2E39F7-17CB-4B60-BF70-68A4A539E2CC}" destId="{80351B2B-7F8D-4D4B-AC64-0432FD278B0C}" srcOrd="0" destOrd="0" presId="urn:microsoft.com/office/officeart/2005/8/layout/hierarchy4"/>
    <dgm:cxn modelId="{D1FC6BD7-2945-45A3-81AA-FE9888724A66}" type="presParOf" srcId="{CD2E39F7-17CB-4B60-BF70-68A4A539E2CC}" destId="{66EC01BD-2686-4590-A4FA-9FCBD4DB29FE}" srcOrd="1" destOrd="0" presId="urn:microsoft.com/office/officeart/2005/8/layout/hierarchy4"/>
    <dgm:cxn modelId="{C1B12FAE-DF64-4281-B19D-33AC4BD08AE7}" type="presParOf" srcId="{3B7DF6A4-28E5-4C0E-A608-578B849ECF78}" destId="{9E6A2EFD-E046-4632-946B-4B66DDFEC2BF}" srcOrd="1" destOrd="0" presId="urn:microsoft.com/office/officeart/2005/8/layout/hierarchy4"/>
    <dgm:cxn modelId="{6246B956-C027-404E-ADF4-08BE50FCA76B}" type="presParOf" srcId="{3B7DF6A4-28E5-4C0E-A608-578B849ECF78}" destId="{48187B69-D63E-4DD0-BFC3-D738300EE073}" srcOrd="2" destOrd="0" presId="urn:microsoft.com/office/officeart/2005/8/layout/hierarchy4"/>
    <dgm:cxn modelId="{F7705733-EAF7-4275-9E8D-4BB20B70BA40}" type="presParOf" srcId="{48187B69-D63E-4DD0-BFC3-D738300EE073}" destId="{DF37F27C-E42C-4EF2-8645-8F3058627626}" srcOrd="0" destOrd="0" presId="urn:microsoft.com/office/officeart/2005/8/layout/hierarchy4"/>
    <dgm:cxn modelId="{72A1F3B9-3F9B-4B68-8EE4-C303CFE4C48C}" type="presParOf" srcId="{48187B69-D63E-4DD0-BFC3-D738300EE073}" destId="{4E191467-8258-4D36-9449-3C203AA0FF6F}" srcOrd="1" destOrd="0" presId="urn:microsoft.com/office/officeart/2005/8/layout/hierarchy4"/>
    <dgm:cxn modelId="{01C10F90-661B-420A-9245-F9B7F389BD98}" type="presParOf" srcId="{7A4AB55E-ED28-4095-8F99-586B2EE1AE5C}" destId="{DDEE6B95-D324-48C7-BDD0-A8F545BB3CEE}" srcOrd="1" destOrd="0" presId="urn:microsoft.com/office/officeart/2005/8/layout/hierarchy4"/>
    <dgm:cxn modelId="{00D7E1EC-F002-4E9C-A090-90ADEB033F20}" type="presParOf" srcId="{7A4AB55E-ED28-4095-8F99-586B2EE1AE5C}" destId="{C27780BC-A8E9-43D2-8EC2-810C22BBE1AF}" srcOrd="2" destOrd="0" presId="urn:microsoft.com/office/officeart/2005/8/layout/hierarchy4"/>
    <dgm:cxn modelId="{782BC8D8-DA95-4230-BF89-6227D7FE378A}" type="presParOf" srcId="{C27780BC-A8E9-43D2-8EC2-810C22BBE1AF}" destId="{67C72CC7-6A63-40A1-B739-39D6EAB2EA21}" srcOrd="0" destOrd="0" presId="urn:microsoft.com/office/officeart/2005/8/layout/hierarchy4"/>
    <dgm:cxn modelId="{A12BAA5F-54D0-4824-85F1-EAABF2ED1111}" type="presParOf" srcId="{C27780BC-A8E9-43D2-8EC2-810C22BBE1AF}" destId="{386F8FBE-005B-4ED3-9B5C-BB069BDB119B}" srcOrd="1" destOrd="0" presId="urn:microsoft.com/office/officeart/2005/8/layout/hierarchy4"/>
    <dgm:cxn modelId="{1C393B52-8856-442A-A63F-7297BF504E18}" type="presParOf" srcId="{C27780BC-A8E9-43D2-8EC2-810C22BBE1AF}" destId="{E1ADC3F1-8806-4D03-AF8A-5338521A849E}" srcOrd="2" destOrd="0" presId="urn:microsoft.com/office/officeart/2005/8/layout/hierarchy4"/>
    <dgm:cxn modelId="{07928ECD-C161-4C11-8BC5-4BE54370A1DF}" type="presParOf" srcId="{E1ADC3F1-8806-4D03-AF8A-5338521A849E}" destId="{F4584C10-9EE0-4074-A342-146D8CF2917D}" srcOrd="0" destOrd="0" presId="urn:microsoft.com/office/officeart/2005/8/layout/hierarchy4"/>
    <dgm:cxn modelId="{83DA99E3-1048-4420-9155-1B7B7A77CAD5}" type="presParOf" srcId="{F4584C10-9EE0-4074-A342-146D8CF2917D}" destId="{DD4AFCE4-FAF9-4BD3-B65B-FC19610BCF58}" srcOrd="0" destOrd="0" presId="urn:microsoft.com/office/officeart/2005/8/layout/hierarchy4"/>
    <dgm:cxn modelId="{9235598E-F00D-4D73-A3F0-E6DEFDD8D494}" type="presParOf" srcId="{F4584C10-9EE0-4074-A342-146D8CF2917D}" destId="{47A250DB-6AF7-4021-95A4-34AAC0F35E5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4967CE5-3466-4ABB-B1F1-DA7C0202C622}"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s-CO"/>
        </a:p>
      </dgm:t>
    </dgm:pt>
    <dgm:pt modelId="{B01FD3F8-D36B-4B1C-8BFF-62732A6FD303}">
      <dgm:prSet phldrT="[Texto]"/>
      <dgm:spPr/>
      <dgm:t>
        <a:bodyPr/>
        <a:lstStyle/>
        <a:p>
          <a:r>
            <a:rPr lang="es-CO" dirty="0"/>
            <a:t>Estudiantes</a:t>
          </a:r>
        </a:p>
      </dgm:t>
    </dgm:pt>
    <dgm:pt modelId="{55D4910D-A0F3-4219-AB3A-83C8043F5890}" type="parTrans" cxnId="{E0138287-D20A-4866-A9D0-6ED07B753F6D}">
      <dgm:prSet/>
      <dgm:spPr/>
      <dgm:t>
        <a:bodyPr/>
        <a:lstStyle/>
        <a:p>
          <a:endParaRPr lang="es-CO"/>
        </a:p>
      </dgm:t>
    </dgm:pt>
    <dgm:pt modelId="{F24012E5-215A-455D-A663-56FEACB10427}" type="sibTrans" cxnId="{E0138287-D20A-4866-A9D0-6ED07B753F6D}">
      <dgm:prSet/>
      <dgm:spPr/>
      <dgm:t>
        <a:bodyPr/>
        <a:lstStyle/>
        <a:p>
          <a:endParaRPr lang="es-CO"/>
        </a:p>
      </dgm:t>
    </dgm:pt>
    <dgm:pt modelId="{C70089BB-4794-4D13-99E4-0F94F6F4A2FD}">
      <dgm:prSet phldrT="[Texto]"/>
      <dgm:spPr/>
      <dgm:t>
        <a:bodyPr/>
        <a:lstStyle/>
        <a:p>
          <a:r>
            <a:rPr lang="es-CO" dirty="0"/>
            <a:t>Asistir a las clases en el horario asignado</a:t>
          </a:r>
        </a:p>
      </dgm:t>
    </dgm:pt>
    <dgm:pt modelId="{798CBFC7-364F-4245-A14E-7A8834FC8D3C}" type="parTrans" cxnId="{C7AED78B-2760-4683-BEAB-97514AE060AD}">
      <dgm:prSet/>
      <dgm:spPr/>
      <dgm:t>
        <a:bodyPr/>
        <a:lstStyle/>
        <a:p>
          <a:endParaRPr lang="es-CO"/>
        </a:p>
      </dgm:t>
    </dgm:pt>
    <dgm:pt modelId="{AAB339CA-5035-407A-901C-DA0158805F99}" type="sibTrans" cxnId="{C7AED78B-2760-4683-BEAB-97514AE060AD}">
      <dgm:prSet/>
      <dgm:spPr/>
      <dgm:t>
        <a:bodyPr/>
        <a:lstStyle/>
        <a:p>
          <a:endParaRPr lang="es-CO"/>
        </a:p>
      </dgm:t>
    </dgm:pt>
    <dgm:pt modelId="{51AD51F0-8F76-4C85-A651-0B30C7DDAB56}">
      <dgm:prSet phldrT="[Texto]"/>
      <dgm:spPr/>
      <dgm:t>
        <a:bodyPr/>
        <a:lstStyle/>
        <a:p>
          <a:r>
            <a:rPr lang="es-CO" dirty="0"/>
            <a:t>Presentar las actividades programadas</a:t>
          </a:r>
        </a:p>
      </dgm:t>
    </dgm:pt>
    <dgm:pt modelId="{7CBA6B4F-470B-4F00-AF4E-6D65B4A2DF2A}" type="parTrans" cxnId="{3C392BB3-480A-4884-A205-8409EC0677E0}">
      <dgm:prSet/>
      <dgm:spPr/>
      <dgm:t>
        <a:bodyPr/>
        <a:lstStyle/>
        <a:p>
          <a:endParaRPr lang="es-CO"/>
        </a:p>
      </dgm:t>
    </dgm:pt>
    <dgm:pt modelId="{E3F453AA-DBA4-43E6-AA49-4CD1B330CA6C}" type="sibTrans" cxnId="{3C392BB3-480A-4884-A205-8409EC0677E0}">
      <dgm:prSet/>
      <dgm:spPr/>
      <dgm:t>
        <a:bodyPr/>
        <a:lstStyle/>
        <a:p>
          <a:endParaRPr lang="es-CO"/>
        </a:p>
      </dgm:t>
    </dgm:pt>
    <dgm:pt modelId="{C8EB9E21-0F32-433D-B8BF-FEE4E8E2F493}">
      <dgm:prSet phldrT="[Texto]"/>
      <dgm:spPr/>
      <dgm:t>
        <a:bodyPr/>
        <a:lstStyle/>
        <a:p>
          <a:r>
            <a:rPr lang="es-CO" dirty="0"/>
            <a:t>Reportar al profesor en los tiempos establecidos inconsistencias, quejas o reclamos por las calificaciones</a:t>
          </a:r>
        </a:p>
      </dgm:t>
    </dgm:pt>
    <dgm:pt modelId="{91FCC539-E65F-4AC6-AC84-C28395ECA517}" type="parTrans" cxnId="{ADEFAFA0-0690-4D6C-BEA8-9B5CB9C52209}">
      <dgm:prSet/>
      <dgm:spPr/>
      <dgm:t>
        <a:bodyPr/>
        <a:lstStyle/>
        <a:p>
          <a:endParaRPr lang="es-CO"/>
        </a:p>
      </dgm:t>
    </dgm:pt>
    <dgm:pt modelId="{4DCD4EAA-062C-4C70-8E6F-D2A396B8F17B}" type="sibTrans" cxnId="{ADEFAFA0-0690-4D6C-BEA8-9B5CB9C52209}">
      <dgm:prSet/>
      <dgm:spPr/>
      <dgm:t>
        <a:bodyPr/>
        <a:lstStyle/>
        <a:p>
          <a:endParaRPr lang="es-CO"/>
        </a:p>
      </dgm:t>
    </dgm:pt>
    <dgm:pt modelId="{73D9009A-6751-455B-BAAC-75D33E7DB823}">
      <dgm:prSet phldrT="[Texto]"/>
      <dgm:spPr/>
      <dgm:t>
        <a:bodyPr/>
        <a:lstStyle/>
        <a:p>
          <a:r>
            <a:rPr lang="es-CO" dirty="0"/>
            <a:t>Utilizar la infraestructura técnica y tecnológica disponibles</a:t>
          </a:r>
        </a:p>
      </dgm:t>
    </dgm:pt>
    <dgm:pt modelId="{733BF59C-6932-4DF0-904B-5527A18948D5}" type="parTrans" cxnId="{8AAB78E4-729A-4B44-B4E5-222723ECAB7D}">
      <dgm:prSet/>
      <dgm:spPr/>
      <dgm:t>
        <a:bodyPr/>
        <a:lstStyle/>
        <a:p>
          <a:endParaRPr lang="es-CO"/>
        </a:p>
      </dgm:t>
    </dgm:pt>
    <dgm:pt modelId="{B829008A-5465-423D-A550-6F244F5766F9}" type="sibTrans" cxnId="{8AAB78E4-729A-4B44-B4E5-222723ECAB7D}">
      <dgm:prSet/>
      <dgm:spPr/>
      <dgm:t>
        <a:bodyPr/>
        <a:lstStyle/>
        <a:p>
          <a:endParaRPr lang="es-CO"/>
        </a:p>
      </dgm:t>
    </dgm:pt>
    <dgm:pt modelId="{D93E396E-5154-4945-B6DA-F1C1113475D0}">
      <dgm:prSet phldrT="[Texto]"/>
      <dgm:spPr/>
      <dgm:t>
        <a:bodyPr/>
        <a:lstStyle/>
        <a:p>
          <a:r>
            <a:rPr lang="es-CO" dirty="0"/>
            <a:t>Desarrollar la evaluación docente al finalizar el curso o el semestre</a:t>
          </a:r>
        </a:p>
      </dgm:t>
    </dgm:pt>
    <dgm:pt modelId="{36703FCC-280E-4E6B-8682-2EFAEA72E79F}" type="parTrans" cxnId="{AB947438-75CF-4C62-99D3-138956490A88}">
      <dgm:prSet/>
      <dgm:spPr/>
      <dgm:t>
        <a:bodyPr/>
        <a:lstStyle/>
        <a:p>
          <a:endParaRPr lang="es-CO"/>
        </a:p>
      </dgm:t>
    </dgm:pt>
    <dgm:pt modelId="{86486CA6-DC72-4B48-B84D-8E39DA1570C9}" type="sibTrans" cxnId="{AB947438-75CF-4C62-99D3-138956490A88}">
      <dgm:prSet/>
      <dgm:spPr/>
      <dgm:t>
        <a:bodyPr/>
        <a:lstStyle/>
        <a:p>
          <a:endParaRPr lang="es-CO"/>
        </a:p>
      </dgm:t>
    </dgm:pt>
    <dgm:pt modelId="{E4B6D0BB-95CD-4498-857F-2BCBFE2545E0}" type="pres">
      <dgm:prSet presAssocID="{64967CE5-3466-4ABB-B1F1-DA7C0202C622}" presName="Name0" presStyleCnt="0">
        <dgm:presLayoutVars>
          <dgm:chPref val="1"/>
          <dgm:dir/>
          <dgm:animOne val="branch"/>
          <dgm:animLvl val="lvl"/>
          <dgm:resizeHandles/>
        </dgm:presLayoutVars>
      </dgm:prSet>
      <dgm:spPr/>
    </dgm:pt>
    <dgm:pt modelId="{B560DB7B-E12D-4E71-9DF6-9452709E6C35}" type="pres">
      <dgm:prSet presAssocID="{B01FD3F8-D36B-4B1C-8BFF-62732A6FD303}" presName="vertOne" presStyleCnt="0"/>
      <dgm:spPr/>
    </dgm:pt>
    <dgm:pt modelId="{336F7488-5D80-4D78-9B7C-AACC92F980E9}" type="pres">
      <dgm:prSet presAssocID="{B01FD3F8-D36B-4B1C-8BFF-62732A6FD303}" presName="txOne" presStyleLbl="node0" presStyleIdx="0" presStyleCnt="1" custLinFactNeighborX="11" custLinFactNeighborY="-1652">
        <dgm:presLayoutVars>
          <dgm:chPref val="3"/>
        </dgm:presLayoutVars>
      </dgm:prSet>
      <dgm:spPr/>
    </dgm:pt>
    <dgm:pt modelId="{3E0B9C74-6A7A-41E9-865F-867B7CE68CE6}" type="pres">
      <dgm:prSet presAssocID="{B01FD3F8-D36B-4B1C-8BFF-62732A6FD303}" presName="parTransOne" presStyleCnt="0"/>
      <dgm:spPr/>
    </dgm:pt>
    <dgm:pt modelId="{7A4AB55E-ED28-4095-8F99-586B2EE1AE5C}" type="pres">
      <dgm:prSet presAssocID="{B01FD3F8-D36B-4B1C-8BFF-62732A6FD303}" presName="horzOne" presStyleCnt="0"/>
      <dgm:spPr/>
    </dgm:pt>
    <dgm:pt modelId="{9D31EFF4-ADC3-42DE-A96B-44C498F3E9EA}" type="pres">
      <dgm:prSet presAssocID="{C70089BB-4794-4D13-99E4-0F94F6F4A2FD}" presName="vertTwo" presStyleCnt="0"/>
      <dgm:spPr/>
    </dgm:pt>
    <dgm:pt modelId="{C75B524F-C2EE-4A60-A474-4DAB0FC8EBBC}" type="pres">
      <dgm:prSet presAssocID="{C70089BB-4794-4D13-99E4-0F94F6F4A2FD}" presName="txTwo" presStyleLbl="node2" presStyleIdx="0" presStyleCnt="2">
        <dgm:presLayoutVars>
          <dgm:chPref val="3"/>
        </dgm:presLayoutVars>
      </dgm:prSet>
      <dgm:spPr/>
    </dgm:pt>
    <dgm:pt modelId="{9C2FB14E-8728-45CB-BD20-532DDA408860}" type="pres">
      <dgm:prSet presAssocID="{C70089BB-4794-4D13-99E4-0F94F6F4A2FD}" presName="parTransTwo" presStyleCnt="0"/>
      <dgm:spPr/>
    </dgm:pt>
    <dgm:pt modelId="{3B7DF6A4-28E5-4C0E-A608-578B849ECF78}" type="pres">
      <dgm:prSet presAssocID="{C70089BB-4794-4D13-99E4-0F94F6F4A2FD}" presName="horzTwo" presStyleCnt="0"/>
      <dgm:spPr/>
    </dgm:pt>
    <dgm:pt modelId="{CD2E39F7-17CB-4B60-BF70-68A4A539E2CC}" type="pres">
      <dgm:prSet presAssocID="{51AD51F0-8F76-4C85-A651-0B30C7DDAB56}" presName="vertThree" presStyleCnt="0"/>
      <dgm:spPr/>
    </dgm:pt>
    <dgm:pt modelId="{80351B2B-7F8D-4D4B-AC64-0432FD278B0C}" type="pres">
      <dgm:prSet presAssocID="{51AD51F0-8F76-4C85-A651-0B30C7DDAB56}" presName="txThree" presStyleLbl="node3" presStyleIdx="0" presStyleCnt="3">
        <dgm:presLayoutVars>
          <dgm:chPref val="3"/>
        </dgm:presLayoutVars>
      </dgm:prSet>
      <dgm:spPr/>
    </dgm:pt>
    <dgm:pt modelId="{66EC01BD-2686-4590-A4FA-9FCBD4DB29FE}" type="pres">
      <dgm:prSet presAssocID="{51AD51F0-8F76-4C85-A651-0B30C7DDAB56}" presName="horzThree" presStyleCnt="0"/>
      <dgm:spPr/>
    </dgm:pt>
    <dgm:pt modelId="{9E6A2EFD-E046-4632-946B-4B66DDFEC2BF}" type="pres">
      <dgm:prSet presAssocID="{E3F453AA-DBA4-43E6-AA49-4CD1B330CA6C}" presName="sibSpaceThree" presStyleCnt="0"/>
      <dgm:spPr/>
    </dgm:pt>
    <dgm:pt modelId="{48187B69-D63E-4DD0-BFC3-D738300EE073}" type="pres">
      <dgm:prSet presAssocID="{C8EB9E21-0F32-433D-B8BF-FEE4E8E2F493}" presName="vertThree" presStyleCnt="0"/>
      <dgm:spPr/>
    </dgm:pt>
    <dgm:pt modelId="{DF37F27C-E42C-4EF2-8645-8F3058627626}" type="pres">
      <dgm:prSet presAssocID="{C8EB9E21-0F32-433D-B8BF-FEE4E8E2F493}" presName="txThree" presStyleLbl="node3" presStyleIdx="1" presStyleCnt="3">
        <dgm:presLayoutVars>
          <dgm:chPref val="3"/>
        </dgm:presLayoutVars>
      </dgm:prSet>
      <dgm:spPr/>
    </dgm:pt>
    <dgm:pt modelId="{4E191467-8258-4D36-9449-3C203AA0FF6F}" type="pres">
      <dgm:prSet presAssocID="{C8EB9E21-0F32-433D-B8BF-FEE4E8E2F493}" presName="horzThree" presStyleCnt="0"/>
      <dgm:spPr/>
    </dgm:pt>
    <dgm:pt modelId="{DDEE6B95-D324-48C7-BDD0-A8F545BB3CEE}" type="pres">
      <dgm:prSet presAssocID="{AAB339CA-5035-407A-901C-DA0158805F99}" presName="sibSpaceTwo" presStyleCnt="0"/>
      <dgm:spPr/>
    </dgm:pt>
    <dgm:pt modelId="{C27780BC-A8E9-43D2-8EC2-810C22BBE1AF}" type="pres">
      <dgm:prSet presAssocID="{73D9009A-6751-455B-BAAC-75D33E7DB823}" presName="vertTwo" presStyleCnt="0"/>
      <dgm:spPr/>
    </dgm:pt>
    <dgm:pt modelId="{67C72CC7-6A63-40A1-B739-39D6EAB2EA21}" type="pres">
      <dgm:prSet presAssocID="{73D9009A-6751-455B-BAAC-75D33E7DB823}" presName="txTwo" presStyleLbl="node2" presStyleIdx="1" presStyleCnt="2">
        <dgm:presLayoutVars>
          <dgm:chPref val="3"/>
        </dgm:presLayoutVars>
      </dgm:prSet>
      <dgm:spPr/>
    </dgm:pt>
    <dgm:pt modelId="{D5E84FCB-47BD-4186-BE40-BC3554F7C30C}" type="pres">
      <dgm:prSet presAssocID="{73D9009A-6751-455B-BAAC-75D33E7DB823}" presName="parTransTwo" presStyleCnt="0"/>
      <dgm:spPr/>
    </dgm:pt>
    <dgm:pt modelId="{E1ADC3F1-8806-4D03-AF8A-5338521A849E}" type="pres">
      <dgm:prSet presAssocID="{73D9009A-6751-455B-BAAC-75D33E7DB823}" presName="horzTwo" presStyleCnt="0"/>
      <dgm:spPr/>
    </dgm:pt>
    <dgm:pt modelId="{777931A5-2B13-46F3-8FAB-4213A1732198}" type="pres">
      <dgm:prSet presAssocID="{D93E396E-5154-4945-B6DA-F1C1113475D0}" presName="vertThree" presStyleCnt="0"/>
      <dgm:spPr/>
    </dgm:pt>
    <dgm:pt modelId="{131801CE-94B5-4763-9FB0-B01C39861361}" type="pres">
      <dgm:prSet presAssocID="{D93E396E-5154-4945-B6DA-F1C1113475D0}" presName="txThree" presStyleLbl="node3" presStyleIdx="2" presStyleCnt="3">
        <dgm:presLayoutVars>
          <dgm:chPref val="3"/>
        </dgm:presLayoutVars>
      </dgm:prSet>
      <dgm:spPr/>
    </dgm:pt>
    <dgm:pt modelId="{EFD8C1BF-4BDA-4CC6-AC77-E1A3AB0737C8}" type="pres">
      <dgm:prSet presAssocID="{D93E396E-5154-4945-B6DA-F1C1113475D0}" presName="horzThree" presStyleCnt="0"/>
      <dgm:spPr/>
    </dgm:pt>
  </dgm:ptLst>
  <dgm:cxnLst>
    <dgm:cxn modelId="{AB947438-75CF-4C62-99D3-138956490A88}" srcId="{73D9009A-6751-455B-BAAC-75D33E7DB823}" destId="{D93E396E-5154-4945-B6DA-F1C1113475D0}" srcOrd="0" destOrd="0" parTransId="{36703FCC-280E-4E6B-8682-2EFAEA72E79F}" sibTransId="{86486CA6-DC72-4B48-B84D-8E39DA1570C9}"/>
    <dgm:cxn modelId="{15F9696E-D5B4-4A08-87C3-8B6C52DD04FE}" type="presOf" srcId="{51AD51F0-8F76-4C85-A651-0B30C7DDAB56}" destId="{80351B2B-7F8D-4D4B-AC64-0432FD278B0C}" srcOrd="0" destOrd="0" presId="urn:microsoft.com/office/officeart/2005/8/layout/hierarchy4"/>
    <dgm:cxn modelId="{E0138287-D20A-4866-A9D0-6ED07B753F6D}" srcId="{64967CE5-3466-4ABB-B1F1-DA7C0202C622}" destId="{B01FD3F8-D36B-4B1C-8BFF-62732A6FD303}" srcOrd="0" destOrd="0" parTransId="{55D4910D-A0F3-4219-AB3A-83C8043F5890}" sibTransId="{F24012E5-215A-455D-A663-56FEACB10427}"/>
    <dgm:cxn modelId="{E443418B-A45A-4CA5-B4E4-B83ACD431A64}" type="presOf" srcId="{C8EB9E21-0F32-433D-B8BF-FEE4E8E2F493}" destId="{DF37F27C-E42C-4EF2-8645-8F3058627626}" srcOrd="0" destOrd="0" presId="urn:microsoft.com/office/officeart/2005/8/layout/hierarchy4"/>
    <dgm:cxn modelId="{C7AED78B-2760-4683-BEAB-97514AE060AD}" srcId="{B01FD3F8-D36B-4B1C-8BFF-62732A6FD303}" destId="{C70089BB-4794-4D13-99E4-0F94F6F4A2FD}" srcOrd="0" destOrd="0" parTransId="{798CBFC7-364F-4245-A14E-7A8834FC8D3C}" sibTransId="{AAB339CA-5035-407A-901C-DA0158805F99}"/>
    <dgm:cxn modelId="{ADEFAFA0-0690-4D6C-BEA8-9B5CB9C52209}" srcId="{C70089BB-4794-4D13-99E4-0F94F6F4A2FD}" destId="{C8EB9E21-0F32-433D-B8BF-FEE4E8E2F493}" srcOrd="1" destOrd="0" parTransId="{91FCC539-E65F-4AC6-AC84-C28395ECA517}" sibTransId="{4DCD4EAA-062C-4C70-8E6F-D2A396B8F17B}"/>
    <dgm:cxn modelId="{1D7A97A7-1E5D-483B-8F5A-2F2331200396}" type="presOf" srcId="{D93E396E-5154-4945-B6DA-F1C1113475D0}" destId="{131801CE-94B5-4763-9FB0-B01C39861361}" srcOrd="0" destOrd="0" presId="urn:microsoft.com/office/officeart/2005/8/layout/hierarchy4"/>
    <dgm:cxn modelId="{B935F9AD-2484-41E7-BC04-4A6ABEC83635}" type="presOf" srcId="{C70089BB-4794-4D13-99E4-0F94F6F4A2FD}" destId="{C75B524F-C2EE-4A60-A474-4DAB0FC8EBBC}" srcOrd="0" destOrd="0" presId="urn:microsoft.com/office/officeart/2005/8/layout/hierarchy4"/>
    <dgm:cxn modelId="{3C392BB3-480A-4884-A205-8409EC0677E0}" srcId="{C70089BB-4794-4D13-99E4-0F94F6F4A2FD}" destId="{51AD51F0-8F76-4C85-A651-0B30C7DDAB56}" srcOrd="0" destOrd="0" parTransId="{7CBA6B4F-470B-4F00-AF4E-6D65B4A2DF2A}" sibTransId="{E3F453AA-DBA4-43E6-AA49-4CD1B330CA6C}"/>
    <dgm:cxn modelId="{1EE689C8-94C9-4726-A7CC-F08865F45E09}" type="presOf" srcId="{B01FD3F8-D36B-4B1C-8BFF-62732A6FD303}" destId="{336F7488-5D80-4D78-9B7C-AACC92F980E9}" srcOrd="0" destOrd="0" presId="urn:microsoft.com/office/officeart/2005/8/layout/hierarchy4"/>
    <dgm:cxn modelId="{CDEEEED6-9E6F-4EF0-AF12-CA0B30FD0D0F}" type="presOf" srcId="{73D9009A-6751-455B-BAAC-75D33E7DB823}" destId="{67C72CC7-6A63-40A1-B739-39D6EAB2EA21}" srcOrd="0" destOrd="0" presId="urn:microsoft.com/office/officeart/2005/8/layout/hierarchy4"/>
    <dgm:cxn modelId="{19AE7ADA-4728-4AAB-8658-4D05CFE78ABF}" type="presOf" srcId="{64967CE5-3466-4ABB-B1F1-DA7C0202C622}" destId="{E4B6D0BB-95CD-4498-857F-2BCBFE2545E0}" srcOrd="0" destOrd="0" presId="urn:microsoft.com/office/officeart/2005/8/layout/hierarchy4"/>
    <dgm:cxn modelId="{8AAB78E4-729A-4B44-B4E5-222723ECAB7D}" srcId="{B01FD3F8-D36B-4B1C-8BFF-62732A6FD303}" destId="{73D9009A-6751-455B-BAAC-75D33E7DB823}" srcOrd="1" destOrd="0" parTransId="{733BF59C-6932-4DF0-904B-5527A18948D5}" sibTransId="{B829008A-5465-423D-A550-6F244F5766F9}"/>
    <dgm:cxn modelId="{7C297646-058A-4704-9D8D-BED374FB08C5}" type="presParOf" srcId="{E4B6D0BB-95CD-4498-857F-2BCBFE2545E0}" destId="{B560DB7B-E12D-4E71-9DF6-9452709E6C35}" srcOrd="0" destOrd="0" presId="urn:microsoft.com/office/officeart/2005/8/layout/hierarchy4"/>
    <dgm:cxn modelId="{1171556B-E38A-46F0-86DD-906ACA29C843}" type="presParOf" srcId="{B560DB7B-E12D-4E71-9DF6-9452709E6C35}" destId="{336F7488-5D80-4D78-9B7C-AACC92F980E9}" srcOrd="0" destOrd="0" presId="urn:microsoft.com/office/officeart/2005/8/layout/hierarchy4"/>
    <dgm:cxn modelId="{EC3D1C05-96EF-4649-86A5-B7C9C35DA2AA}" type="presParOf" srcId="{B560DB7B-E12D-4E71-9DF6-9452709E6C35}" destId="{3E0B9C74-6A7A-41E9-865F-867B7CE68CE6}" srcOrd="1" destOrd="0" presId="urn:microsoft.com/office/officeart/2005/8/layout/hierarchy4"/>
    <dgm:cxn modelId="{663F97FC-02CA-4A93-AF0F-C4BD850703A2}" type="presParOf" srcId="{B560DB7B-E12D-4E71-9DF6-9452709E6C35}" destId="{7A4AB55E-ED28-4095-8F99-586B2EE1AE5C}" srcOrd="2" destOrd="0" presId="urn:microsoft.com/office/officeart/2005/8/layout/hierarchy4"/>
    <dgm:cxn modelId="{4FC6B928-6DE7-47D5-97D5-0DB6CD92683A}" type="presParOf" srcId="{7A4AB55E-ED28-4095-8F99-586B2EE1AE5C}" destId="{9D31EFF4-ADC3-42DE-A96B-44C498F3E9EA}" srcOrd="0" destOrd="0" presId="urn:microsoft.com/office/officeart/2005/8/layout/hierarchy4"/>
    <dgm:cxn modelId="{7CEB1AB6-3A6D-492C-AB56-B8171A0AF297}" type="presParOf" srcId="{9D31EFF4-ADC3-42DE-A96B-44C498F3E9EA}" destId="{C75B524F-C2EE-4A60-A474-4DAB0FC8EBBC}" srcOrd="0" destOrd="0" presId="urn:microsoft.com/office/officeart/2005/8/layout/hierarchy4"/>
    <dgm:cxn modelId="{8E4A250C-4B40-4E6C-9D8F-8319B490C76B}" type="presParOf" srcId="{9D31EFF4-ADC3-42DE-A96B-44C498F3E9EA}" destId="{9C2FB14E-8728-45CB-BD20-532DDA408860}" srcOrd="1" destOrd="0" presId="urn:microsoft.com/office/officeart/2005/8/layout/hierarchy4"/>
    <dgm:cxn modelId="{A5BAC197-E4E4-407E-BBC3-768329218B1F}" type="presParOf" srcId="{9D31EFF4-ADC3-42DE-A96B-44C498F3E9EA}" destId="{3B7DF6A4-28E5-4C0E-A608-578B849ECF78}" srcOrd="2" destOrd="0" presId="urn:microsoft.com/office/officeart/2005/8/layout/hierarchy4"/>
    <dgm:cxn modelId="{34061654-7922-43E6-8C4B-BF9C2EF071C5}" type="presParOf" srcId="{3B7DF6A4-28E5-4C0E-A608-578B849ECF78}" destId="{CD2E39F7-17CB-4B60-BF70-68A4A539E2CC}" srcOrd="0" destOrd="0" presId="urn:microsoft.com/office/officeart/2005/8/layout/hierarchy4"/>
    <dgm:cxn modelId="{89B276CE-B4D8-406F-BABA-E8A31D68A71D}" type="presParOf" srcId="{CD2E39F7-17CB-4B60-BF70-68A4A539E2CC}" destId="{80351B2B-7F8D-4D4B-AC64-0432FD278B0C}" srcOrd="0" destOrd="0" presId="urn:microsoft.com/office/officeart/2005/8/layout/hierarchy4"/>
    <dgm:cxn modelId="{D1FC6BD7-2945-45A3-81AA-FE9888724A66}" type="presParOf" srcId="{CD2E39F7-17CB-4B60-BF70-68A4A539E2CC}" destId="{66EC01BD-2686-4590-A4FA-9FCBD4DB29FE}" srcOrd="1" destOrd="0" presId="urn:microsoft.com/office/officeart/2005/8/layout/hierarchy4"/>
    <dgm:cxn modelId="{C1B12FAE-DF64-4281-B19D-33AC4BD08AE7}" type="presParOf" srcId="{3B7DF6A4-28E5-4C0E-A608-578B849ECF78}" destId="{9E6A2EFD-E046-4632-946B-4B66DDFEC2BF}" srcOrd="1" destOrd="0" presId="urn:microsoft.com/office/officeart/2005/8/layout/hierarchy4"/>
    <dgm:cxn modelId="{6246B956-C027-404E-ADF4-08BE50FCA76B}" type="presParOf" srcId="{3B7DF6A4-28E5-4C0E-A608-578B849ECF78}" destId="{48187B69-D63E-4DD0-BFC3-D738300EE073}" srcOrd="2" destOrd="0" presId="urn:microsoft.com/office/officeart/2005/8/layout/hierarchy4"/>
    <dgm:cxn modelId="{F7705733-EAF7-4275-9E8D-4BB20B70BA40}" type="presParOf" srcId="{48187B69-D63E-4DD0-BFC3-D738300EE073}" destId="{DF37F27C-E42C-4EF2-8645-8F3058627626}" srcOrd="0" destOrd="0" presId="urn:microsoft.com/office/officeart/2005/8/layout/hierarchy4"/>
    <dgm:cxn modelId="{72A1F3B9-3F9B-4B68-8EE4-C303CFE4C48C}" type="presParOf" srcId="{48187B69-D63E-4DD0-BFC3-D738300EE073}" destId="{4E191467-8258-4D36-9449-3C203AA0FF6F}" srcOrd="1" destOrd="0" presId="urn:microsoft.com/office/officeart/2005/8/layout/hierarchy4"/>
    <dgm:cxn modelId="{01C10F90-661B-420A-9245-F9B7F389BD98}" type="presParOf" srcId="{7A4AB55E-ED28-4095-8F99-586B2EE1AE5C}" destId="{DDEE6B95-D324-48C7-BDD0-A8F545BB3CEE}" srcOrd="1" destOrd="0" presId="urn:microsoft.com/office/officeart/2005/8/layout/hierarchy4"/>
    <dgm:cxn modelId="{00D7E1EC-F002-4E9C-A090-90ADEB033F20}" type="presParOf" srcId="{7A4AB55E-ED28-4095-8F99-586B2EE1AE5C}" destId="{C27780BC-A8E9-43D2-8EC2-810C22BBE1AF}" srcOrd="2" destOrd="0" presId="urn:microsoft.com/office/officeart/2005/8/layout/hierarchy4"/>
    <dgm:cxn modelId="{782BC8D8-DA95-4230-BF89-6227D7FE378A}" type="presParOf" srcId="{C27780BC-A8E9-43D2-8EC2-810C22BBE1AF}" destId="{67C72CC7-6A63-40A1-B739-39D6EAB2EA21}" srcOrd="0" destOrd="0" presId="urn:microsoft.com/office/officeart/2005/8/layout/hierarchy4"/>
    <dgm:cxn modelId="{53C2DBC1-E4DC-4113-A84B-D9E5644906D5}" type="presParOf" srcId="{C27780BC-A8E9-43D2-8EC2-810C22BBE1AF}" destId="{D5E84FCB-47BD-4186-BE40-BC3554F7C30C}" srcOrd="1" destOrd="0" presId="urn:microsoft.com/office/officeart/2005/8/layout/hierarchy4"/>
    <dgm:cxn modelId="{1C393B52-8856-442A-A63F-7297BF504E18}" type="presParOf" srcId="{C27780BC-A8E9-43D2-8EC2-810C22BBE1AF}" destId="{E1ADC3F1-8806-4D03-AF8A-5338521A849E}" srcOrd="2" destOrd="0" presId="urn:microsoft.com/office/officeart/2005/8/layout/hierarchy4"/>
    <dgm:cxn modelId="{19D99337-5E0D-47A5-995C-C8CE0213D014}" type="presParOf" srcId="{E1ADC3F1-8806-4D03-AF8A-5338521A849E}" destId="{777931A5-2B13-46F3-8FAB-4213A1732198}" srcOrd="0" destOrd="0" presId="urn:microsoft.com/office/officeart/2005/8/layout/hierarchy4"/>
    <dgm:cxn modelId="{3FA357E3-18C0-4FDA-9AFC-433205685C05}" type="presParOf" srcId="{777931A5-2B13-46F3-8FAB-4213A1732198}" destId="{131801CE-94B5-4763-9FB0-B01C39861361}" srcOrd="0" destOrd="0" presId="urn:microsoft.com/office/officeart/2005/8/layout/hierarchy4"/>
    <dgm:cxn modelId="{DB406451-E263-4830-8528-2E30116BF2B2}" type="presParOf" srcId="{777931A5-2B13-46F3-8FAB-4213A1732198}" destId="{EFD8C1BF-4BDA-4CC6-AC77-E1A3AB0737C8}"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4967CE5-3466-4ABB-B1F1-DA7C0202C622}"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s-CO"/>
        </a:p>
      </dgm:t>
    </dgm:pt>
    <dgm:pt modelId="{B01FD3F8-D36B-4B1C-8BFF-62732A6FD303}">
      <dgm:prSet phldrT="[Texto]"/>
      <dgm:spPr/>
      <dgm:t>
        <a:bodyPr/>
        <a:lstStyle/>
        <a:p>
          <a:r>
            <a:rPr lang="es-CO" dirty="0"/>
            <a:t>Profesores</a:t>
          </a:r>
        </a:p>
      </dgm:t>
    </dgm:pt>
    <dgm:pt modelId="{55D4910D-A0F3-4219-AB3A-83C8043F5890}" type="parTrans" cxnId="{E0138287-D20A-4866-A9D0-6ED07B753F6D}">
      <dgm:prSet/>
      <dgm:spPr/>
      <dgm:t>
        <a:bodyPr/>
        <a:lstStyle/>
        <a:p>
          <a:endParaRPr lang="es-CO"/>
        </a:p>
      </dgm:t>
    </dgm:pt>
    <dgm:pt modelId="{F24012E5-215A-455D-A663-56FEACB10427}" type="sibTrans" cxnId="{E0138287-D20A-4866-A9D0-6ED07B753F6D}">
      <dgm:prSet/>
      <dgm:spPr/>
      <dgm:t>
        <a:bodyPr/>
        <a:lstStyle/>
        <a:p>
          <a:endParaRPr lang="es-CO"/>
        </a:p>
      </dgm:t>
    </dgm:pt>
    <dgm:pt modelId="{C70089BB-4794-4D13-99E4-0F94F6F4A2FD}">
      <dgm:prSet phldrT="[Texto]"/>
      <dgm:spPr/>
      <dgm:t>
        <a:bodyPr/>
        <a:lstStyle/>
        <a:p>
          <a:r>
            <a:rPr lang="es-CO" dirty="0"/>
            <a:t>Estar atento al horario Asignado</a:t>
          </a:r>
        </a:p>
      </dgm:t>
    </dgm:pt>
    <dgm:pt modelId="{798CBFC7-364F-4245-A14E-7A8834FC8D3C}" type="parTrans" cxnId="{C7AED78B-2760-4683-BEAB-97514AE060AD}">
      <dgm:prSet/>
      <dgm:spPr/>
      <dgm:t>
        <a:bodyPr/>
        <a:lstStyle/>
        <a:p>
          <a:endParaRPr lang="es-CO"/>
        </a:p>
      </dgm:t>
    </dgm:pt>
    <dgm:pt modelId="{AAB339CA-5035-407A-901C-DA0158805F99}" type="sibTrans" cxnId="{C7AED78B-2760-4683-BEAB-97514AE060AD}">
      <dgm:prSet/>
      <dgm:spPr/>
      <dgm:t>
        <a:bodyPr/>
        <a:lstStyle/>
        <a:p>
          <a:endParaRPr lang="es-CO"/>
        </a:p>
      </dgm:t>
    </dgm:pt>
    <dgm:pt modelId="{51AD51F0-8F76-4C85-A651-0B30C7DDAB56}">
      <dgm:prSet phldrT="[Texto]"/>
      <dgm:spPr/>
      <dgm:t>
        <a:bodyPr/>
        <a:lstStyle/>
        <a:p>
          <a:r>
            <a:rPr lang="es-CO" dirty="0"/>
            <a:t>Asistir a las clases programadas de forma presencial o virtual</a:t>
          </a:r>
        </a:p>
      </dgm:t>
    </dgm:pt>
    <dgm:pt modelId="{7CBA6B4F-470B-4F00-AF4E-6D65B4A2DF2A}" type="parTrans" cxnId="{3C392BB3-480A-4884-A205-8409EC0677E0}">
      <dgm:prSet/>
      <dgm:spPr/>
      <dgm:t>
        <a:bodyPr/>
        <a:lstStyle/>
        <a:p>
          <a:endParaRPr lang="es-CO"/>
        </a:p>
      </dgm:t>
    </dgm:pt>
    <dgm:pt modelId="{E3F453AA-DBA4-43E6-AA49-4CD1B330CA6C}" type="sibTrans" cxnId="{3C392BB3-480A-4884-A205-8409EC0677E0}">
      <dgm:prSet/>
      <dgm:spPr/>
      <dgm:t>
        <a:bodyPr/>
        <a:lstStyle/>
        <a:p>
          <a:endParaRPr lang="es-CO"/>
        </a:p>
      </dgm:t>
    </dgm:pt>
    <dgm:pt modelId="{C8EB9E21-0F32-433D-B8BF-FEE4E8E2F493}">
      <dgm:prSet phldrT="[Texto]"/>
      <dgm:spPr/>
      <dgm:t>
        <a:bodyPr/>
        <a:lstStyle/>
        <a:p>
          <a:r>
            <a:rPr lang="es-CO" dirty="0"/>
            <a:t>Utilizar la plataforma </a:t>
          </a:r>
          <a:r>
            <a:rPr lang="es-CO" dirty="0" err="1"/>
            <a:t>Teams</a:t>
          </a:r>
          <a:r>
            <a:rPr lang="es-CO" dirty="0"/>
            <a:t> para el desarrollo de clases virtuales</a:t>
          </a:r>
        </a:p>
      </dgm:t>
    </dgm:pt>
    <dgm:pt modelId="{91FCC539-E65F-4AC6-AC84-C28395ECA517}" type="parTrans" cxnId="{ADEFAFA0-0690-4D6C-BEA8-9B5CB9C52209}">
      <dgm:prSet/>
      <dgm:spPr/>
      <dgm:t>
        <a:bodyPr/>
        <a:lstStyle/>
        <a:p>
          <a:endParaRPr lang="es-CO"/>
        </a:p>
      </dgm:t>
    </dgm:pt>
    <dgm:pt modelId="{4DCD4EAA-062C-4C70-8E6F-D2A396B8F17B}" type="sibTrans" cxnId="{ADEFAFA0-0690-4D6C-BEA8-9B5CB9C52209}">
      <dgm:prSet/>
      <dgm:spPr/>
      <dgm:t>
        <a:bodyPr/>
        <a:lstStyle/>
        <a:p>
          <a:endParaRPr lang="es-CO"/>
        </a:p>
      </dgm:t>
    </dgm:pt>
    <dgm:pt modelId="{73D9009A-6751-455B-BAAC-75D33E7DB823}">
      <dgm:prSet phldrT="[Texto]"/>
      <dgm:spPr/>
      <dgm:t>
        <a:bodyPr/>
        <a:lstStyle/>
        <a:p>
          <a:r>
            <a:rPr lang="es-CO" dirty="0"/>
            <a:t>Utilizar canales de comunicación como correo institucional o Moodle</a:t>
          </a:r>
        </a:p>
      </dgm:t>
    </dgm:pt>
    <dgm:pt modelId="{733BF59C-6932-4DF0-904B-5527A18948D5}" type="parTrans" cxnId="{8AAB78E4-729A-4B44-B4E5-222723ECAB7D}">
      <dgm:prSet/>
      <dgm:spPr/>
      <dgm:t>
        <a:bodyPr/>
        <a:lstStyle/>
        <a:p>
          <a:endParaRPr lang="es-CO"/>
        </a:p>
      </dgm:t>
    </dgm:pt>
    <dgm:pt modelId="{B829008A-5465-423D-A550-6F244F5766F9}" type="sibTrans" cxnId="{8AAB78E4-729A-4B44-B4E5-222723ECAB7D}">
      <dgm:prSet/>
      <dgm:spPr/>
      <dgm:t>
        <a:bodyPr/>
        <a:lstStyle/>
        <a:p>
          <a:endParaRPr lang="es-CO"/>
        </a:p>
      </dgm:t>
    </dgm:pt>
    <dgm:pt modelId="{E7E2B7B7-D394-4059-BCA5-AD2D7E4DD263}">
      <dgm:prSet phldrT="[Texto]"/>
      <dgm:spPr/>
      <dgm:t>
        <a:bodyPr/>
        <a:lstStyle/>
        <a:p>
          <a:r>
            <a:rPr lang="es-CO" dirty="0"/>
            <a:t>Brindar una calificación pronta y oportuna a los estudiantes</a:t>
          </a:r>
        </a:p>
      </dgm:t>
    </dgm:pt>
    <dgm:pt modelId="{EFB1DB8F-4065-4F3B-9411-3D645CC597A3}" type="parTrans" cxnId="{022ADC2B-E16A-4CBC-B3A7-EE1D3DF4DD27}">
      <dgm:prSet/>
      <dgm:spPr/>
      <dgm:t>
        <a:bodyPr/>
        <a:lstStyle/>
        <a:p>
          <a:endParaRPr lang="es-CO"/>
        </a:p>
      </dgm:t>
    </dgm:pt>
    <dgm:pt modelId="{27883BD6-1E60-4053-8773-9E8B5984E489}" type="sibTrans" cxnId="{022ADC2B-E16A-4CBC-B3A7-EE1D3DF4DD27}">
      <dgm:prSet/>
      <dgm:spPr/>
      <dgm:t>
        <a:bodyPr/>
        <a:lstStyle/>
        <a:p>
          <a:endParaRPr lang="es-CO"/>
        </a:p>
      </dgm:t>
    </dgm:pt>
    <dgm:pt modelId="{D2E0BA53-E052-4D67-9A05-7757BA464BA1}">
      <dgm:prSet phldrT="[Texto]"/>
      <dgm:spPr/>
      <dgm:t>
        <a:bodyPr/>
        <a:lstStyle/>
        <a:p>
          <a:r>
            <a:rPr lang="es-CO" dirty="0"/>
            <a:t>Reportar en plataforma las actividades y calificaciones asignadas</a:t>
          </a:r>
        </a:p>
      </dgm:t>
    </dgm:pt>
    <dgm:pt modelId="{B4A04E63-C05D-41D7-B43E-12C45F698D1B}" type="parTrans" cxnId="{F28F1500-9C60-4D3C-8530-09CB2219ACC9}">
      <dgm:prSet/>
      <dgm:spPr/>
      <dgm:t>
        <a:bodyPr/>
        <a:lstStyle/>
        <a:p>
          <a:endParaRPr lang="es-CO"/>
        </a:p>
      </dgm:t>
    </dgm:pt>
    <dgm:pt modelId="{E5E8A22E-8B0F-491E-8019-285239424903}" type="sibTrans" cxnId="{F28F1500-9C60-4D3C-8530-09CB2219ACC9}">
      <dgm:prSet/>
      <dgm:spPr/>
      <dgm:t>
        <a:bodyPr/>
        <a:lstStyle/>
        <a:p>
          <a:endParaRPr lang="es-CO"/>
        </a:p>
      </dgm:t>
    </dgm:pt>
    <dgm:pt modelId="{E4B6D0BB-95CD-4498-857F-2BCBFE2545E0}" type="pres">
      <dgm:prSet presAssocID="{64967CE5-3466-4ABB-B1F1-DA7C0202C622}" presName="Name0" presStyleCnt="0">
        <dgm:presLayoutVars>
          <dgm:chPref val="1"/>
          <dgm:dir/>
          <dgm:animOne val="branch"/>
          <dgm:animLvl val="lvl"/>
          <dgm:resizeHandles/>
        </dgm:presLayoutVars>
      </dgm:prSet>
      <dgm:spPr/>
    </dgm:pt>
    <dgm:pt modelId="{B560DB7B-E12D-4E71-9DF6-9452709E6C35}" type="pres">
      <dgm:prSet presAssocID="{B01FD3F8-D36B-4B1C-8BFF-62732A6FD303}" presName="vertOne" presStyleCnt="0"/>
      <dgm:spPr/>
    </dgm:pt>
    <dgm:pt modelId="{336F7488-5D80-4D78-9B7C-AACC92F980E9}" type="pres">
      <dgm:prSet presAssocID="{B01FD3F8-D36B-4B1C-8BFF-62732A6FD303}" presName="txOne" presStyleLbl="node0" presStyleIdx="0" presStyleCnt="1" custLinFactNeighborX="11" custLinFactNeighborY="-1652">
        <dgm:presLayoutVars>
          <dgm:chPref val="3"/>
        </dgm:presLayoutVars>
      </dgm:prSet>
      <dgm:spPr/>
    </dgm:pt>
    <dgm:pt modelId="{3E0B9C74-6A7A-41E9-865F-867B7CE68CE6}" type="pres">
      <dgm:prSet presAssocID="{B01FD3F8-D36B-4B1C-8BFF-62732A6FD303}" presName="parTransOne" presStyleCnt="0"/>
      <dgm:spPr/>
    </dgm:pt>
    <dgm:pt modelId="{7A4AB55E-ED28-4095-8F99-586B2EE1AE5C}" type="pres">
      <dgm:prSet presAssocID="{B01FD3F8-D36B-4B1C-8BFF-62732A6FD303}" presName="horzOne" presStyleCnt="0"/>
      <dgm:spPr/>
    </dgm:pt>
    <dgm:pt modelId="{9D31EFF4-ADC3-42DE-A96B-44C498F3E9EA}" type="pres">
      <dgm:prSet presAssocID="{C70089BB-4794-4D13-99E4-0F94F6F4A2FD}" presName="vertTwo" presStyleCnt="0"/>
      <dgm:spPr/>
    </dgm:pt>
    <dgm:pt modelId="{C75B524F-C2EE-4A60-A474-4DAB0FC8EBBC}" type="pres">
      <dgm:prSet presAssocID="{C70089BB-4794-4D13-99E4-0F94F6F4A2FD}" presName="txTwo" presStyleLbl="node2" presStyleIdx="0" presStyleCnt="2">
        <dgm:presLayoutVars>
          <dgm:chPref val="3"/>
        </dgm:presLayoutVars>
      </dgm:prSet>
      <dgm:spPr/>
    </dgm:pt>
    <dgm:pt modelId="{9C2FB14E-8728-45CB-BD20-532DDA408860}" type="pres">
      <dgm:prSet presAssocID="{C70089BB-4794-4D13-99E4-0F94F6F4A2FD}" presName="parTransTwo" presStyleCnt="0"/>
      <dgm:spPr/>
    </dgm:pt>
    <dgm:pt modelId="{3B7DF6A4-28E5-4C0E-A608-578B849ECF78}" type="pres">
      <dgm:prSet presAssocID="{C70089BB-4794-4D13-99E4-0F94F6F4A2FD}" presName="horzTwo" presStyleCnt="0"/>
      <dgm:spPr/>
    </dgm:pt>
    <dgm:pt modelId="{CD2E39F7-17CB-4B60-BF70-68A4A539E2CC}" type="pres">
      <dgm:prSet presAssocID="{51AD51F0-8F76-4C85-A651-0B30C7DDAB56}" presName="vertThree" presStyleCnt="0"/>
      <dgm:spPr/>
    </dgm:pt>
    <dgm:pt modelId="{80351B2B-7F8D-4D4B-AC64-0432FD278B0C}" type="pres">
      <dgm:prSet presAssocID="{51AD51F0-8F76-4C85-A651-0B30C7DDAB56}" presName="txThree" presStyleLbl="node3" presStyleIdx="0" presStyleCnt="4">
        <dgm:presLayoutVars>
          <dgm:chPref val="3"/>
        </dgm:presLayoutVars>
      </dgm:prSet>
      <dgm:spPr/>
    </dgm:pt>
    <dgm:pt modelId="{66EC01BD-2686-4590-A4FA-9FCBD4DB29FE}" type="pres">
      <dgm:prSet presAssocID="{51AD51F0-8F76-4C85-A651-0B30C7DDAB56}" presName="horzThree" presStyleCnt="0"/>
      <dgm:spPr/>
    </dgm:pt>
    <dgm:pt modelId="{9E6A2EFD-E046-4632-946B-4B66DDFEC2BF}" type="pres">
      <dgm:prSet presAssocID="{E3F453AA-DBA4-43E6-AA49-4CD1B330CA6C}" presName="sibSpaceThree" presStyleCnt="0"/>
      <dgm:spPr/>
    </dgm:pt>
    <dgm:pt modelId="{48187B69-D63E-4DD0-BFC3-D738300EE073}" type="pres">
      <dgm:prSet presAssocID="{C8EB9E21-0F32-433D-B8BF-FEE4E8E2F493}" presName="vertThree" presStyleCnt="0"/>
      <dgm:spPr/>
    </dgm:pt>
    <dgm:pt modelId="{DF37F27C-E42C-4EF2-8645-8F3058627626}" type="pres">
      <dgm:prSet presAssocID="{C8EB9E21-0F32-433D-B8BF-FEE4E8E2F493}" presName="txThree" presStyleLbl="node3" presStyleIdx="1" presStyleCnt="4">
        <dgm:presLayoutVars>
          <dgm:chPref val="3"/>
        </dgm:presLayoutVars>
      </dgm:prSet>
      <dgm:spPr/>
    </dgm:pt>
    <dgm:pt modelId="{4E191467-8258-4D36-9449-3C203AA0FF6F}" type="pres">
      <dgm:prSet presAssocID="{C8EB9E21-0F32-433D-B8BF-FEE4E8E2F493}" presName="horzThree" presStyleCnt="0"/>
      <dgm:spPr/>
    </dgm:pt>
    <dgm:pt modelId="{DDEE6B95-D324-48C7-BDD0-A8F545BB3CEE}" type="pres">
      <dgm:prSet presAssocID="{AAB339CA-5035-407A-901C-DA0158805F99}" presName="sibSpaceTwo" presStyleCnt="0"/>
      <dgm:spPr/>
    </dgm:pt>
    <dgm:pt modelId="{C27780BC-A8E9-43D2-8EC2-810C22BBE1AF}" type="pres">
      <dgm:prSet presAssocID="{73D9009A-6751-455B-BAAC-75D33E7DB823}" presName="vertTwo" presStyleCnt="0"/>
      <dgm:spPr/>
    </dgm:pt>
    <dgm:pt modelId="{67C72CC7-6A63-40A1-B739-39D6EAB2EA21}" type="pres">
      <dgm:prSet presAssocID="{73D9009A-6751-455B-BAAC-75D33E7DB823}" presName="txTwo" presStyleLbl="node2" presStyleIdx="1" presStyleCnt="2">
        <dgm:presLayoutVars>
          <dgm:chPref val="3"/>
        </dgm:presLayoutVars>
      </dgm:prSet>
      <dgm:spPr/>
    </dgm:pt>
    <dgm:pt modelId="{386F8FBE-005B-4ED3-9B5C-BB069BDB119B}" type="pres">
      <dgm:prSet presAssocID="{73D9009A-6751-455B-BAAC-75D33E7DB823}" presName="parTransTwo" presStyleCnt="0"/>
      <dgm:spPr/>
    </dgm:pt>
    <dgm:pt modelId="{E1ADC3F1-8806-4D03-AF8A-5338521A849E}" type="pres">
      <dgm:prSet presAssocID="{73D9009A-6751-455B-BAAC-75D33E7DB823}" presName="horzTwo" presStyleCnt="0"/>
      <dgm:spPr/>
    </dgm:pt>
    <dgm:pt modelId="{F4584C10-9EE0-4074-A342-146D8CF2917D}" type="pres">
      <dgm:prSet presAssocID="{E7E2B7B7-D394-4059-BCA5-AD2D7E4DD263}" presName="vertThree" presStyleCnt="0"/>
      <dgm:spPr/>
    </dgm:pt>
    <dgm:pt modelId="{DD4AFCE4-FAF9-4BD3-B65B-FC19610BCF58}" type="pres">
      <dgm:prSet presAssocID="{E7E2B7B7-D394-4059-BCA5-AD2D7E4DD263}" presName="txThree" presStyleLbl="node3" presStyleIdx="2" presStyleCnt="4">
        <dgm:presLayoutVars>
          <dgm:chPref val="3"/>
        </dgm:presLayoutVars>
      </dgm:prSet>
      <dgm:spPr/>
    </dgm:pt>
    <dgm:pt modelId="{47A250DB-6AF7-4021-95A4-34AAC0F35E50}" type="pres">
      <dgm:prSet presAssocID="{E7E2B7B7-D394-4059-BCA5-AD2D7E4DD263}" presName="horzThree" presStyleCnt="0"/>
      <dgm:spPr/>
    </dgm:pt>
    <dgm:pt modelId="{77619A74-6715-43B7-AD6E-7E4FDE7D3C1A}" type="pres">
      <dgm:prSet presAssocID="{27883BD6-1E60-4053-8773-9E8B5984E489}" presName="sibSpaceThree" presStyleCnt="0"/>
      <dgm:spPr/>
    </dgm:pt>
    <dgm:pt modelId="{E5404DD7-021A-4457-965F-ADB7F253BE23}" type="pres">
      <dgm:prSet presAssocID="{D2E0BA53-E052-4D67-9A05-7757BA464BA1}" presName="vertThree" presStyleCnt="0"/>
      <dgm:spPr/>
    </dgm:pt>
    <dgm:pt modelId="{3531C474-ABB9-4045-8094-E2BA586123C6}" type="pres">
      <dgm:prSet presAssocID="{D2E0BA53-E052-4D67-9A05-7757BA464BA1}" presName="txThree" presStyleLbl="node3" presStyleIdx="3" presStyleCnt="4">
        <dgm:presLayoutVars>
          <dgm:chPref val="3"/>
        </dgm:presLayoutVars>
      </dgm:prSet>
      <dgm:spPr/>
    </dgm:pt>
    <dgm:pt modelId="{A391C80B-627A-430C-ADCD-856415ECCC67}" type="pres">
      <dgm:prSet presAssocID="{D2E0BA53-E052-4D67-9A05-7757BA464BA1}" presName="horzThree" presStyleCnt="0"/>
      <dgm:spPr/>
    </dgm:pt>
  </dgm:ptLst>
  <dgm:cxnLst>
    <dgm:cxn modelId="{F28F1500-9C60-4D3C-8530-09CB2219ACC9}" srcId="{73D9009A-6751-455B-BAAC-75D33E7DB823}" destId="{D2E0BA53-E052-4D67-9A05-7757BA464BA1}" srcOrd="1" destOrd="0" parTransId="{B4A04E63-C05D-41D7-B43E-12C45F698D1B}" sibTransId="{E5E8A22E-8B0F-491E-8019-285239424903}"/>
    <dgm:cxn modelId="{022ADC2B-E16A-4CBC-B3A7-EE1D3DF4DD27}" srcId="{73D9009A-6751-455B-BAAC-75D33E7DB823}" destId="{E7E2B7B7-D394-4059-BCA5-AD2D7E4DD263}" srcOrd="0" destOrd="0" parTransId="{EFB1DB8F-4065-4F3B-9411-3D645CC597A3}" sibTransId="{27883BD6-1E60-4053-8773-9E8B5984E489}"/>
    <dgm:cxn modelId="{15F9696E-D5B4-4A08-87C3-8B6C52DD04FE}" type="presOf" srcId="{51AD51F0-8F76-4C85-A651-0B30C7DDAB56}" destId="{80351B2B-7F8D-4D4B-AC64-0432FD278B0C}" srcOrd="0" destOrd="0" presId="urn:microsoft.com/office/officeart/2005/8/layout/hierarchy4"/>
    <dgm:cxn modelId="{E0138287-D20A-4866-A9D0-6ED07B753F6D}" srcId="{64967CE5-3466-4ABB-B1F1-DA7C0202C622}" destId="{B01FD3F8-D36B-4B1C-8BFF-62732A6FD303}" srcOrd="0" destOrd="0" parTransId="{55D4910D-A0F3-4219-AB3A-83C8043F5890}" sibTransId="{F24012E5-215A-455D-A663-56FEACB10427}"/>
    <dgm:cxn modelId="{E443418B-A45A-4CA5-B4E4-B83ACD431A64}" type="presOf" srcId="{C8EB9E21-0F32-433D-B8BF-FEE4E8E2F493}" destId="{DF37F27C-E42C-4EF2-8645-8F3058627626}" srcOrd="0" destOrd="0" presId="urn:microsoft.com/office/officeart/2005/8/layout/hierarchy4"/>
    <dgm:cxn modelId="{C7AED78B-2760-4683-BEAB-97514AE060AD}" srcId="{B01FD3F8-D36B-4B1C-8BFF-62732A6FD303}" destId="{C70089BB-4794-4D13-99E4-0F94F6F4A2FD}" srcOrd="0" destOrd="0" parTransId="{798CBFC7-364F-4245-A14E-7A8834FC8D3C}" sibTransId="{AAB339CA-5035-407A-901C-DA0158805F99}"/>
    <dgm:cxn modelId="{ADEFAFA0-0690-4D6C-BEA8-9B5CB9C52209}" srcId="{C70089BB-4794-4D13-99E4-0F94F6F4A2FD}" destId="{C8EB9E21-0F32-433D-B8BF-FEE4E8E2F493}" srcOrd="1" destOrd="0" parTransId="{91FCC539-E65F-4AC6-AC84-C28395ECA517}" sibTransId="{4DCD4EAA-062C-4C70-8E6F-D2A396B8F17B}"/>
    <dgm:cxn modelId="{B935F9AD-2484-41E7-BC04-4A6ABEC83635}" type="presOf" srcId="{C70089BB-4794-4D13-99E4-0F94F6F4A2FD}" destId="{C75B524F-C2EE-4A60-A474-4DAB0FC8EBBC}" srcOrd="0" destOrd="0" presId="urn:microsoft.com/office/officeart/2005/8/layout/hierarchy4"/>
    <dgm:cxn modelId="{3C392BB3-480A-4884-A205-8409EC0677E0}" srcId="{C70089BB-4794-4D13-99E4-0F94F6F4A2FD}" destId="{51AD51F0-8F76-4C85-A651-0B30C7DDAB56}" srcOrd="0" destOrd="0" parTransId="{7CBA6B4F-470B-4F00-AF4E-6D65B4A2DF2A}" sibTransId="{E3F453AA-DBA4-43E6-AA49-4CD1B330CA6C}"/>
    <dgm:cxn modelId="{1EE689C8-94C9-4726-A7CC-F08865F45E09}" type="presOf" srcId="{B01FD3F8-D36B-4B1C-8BFF-62732A6FD303}" destId="{336F7488-5D80-4D78-9B7C-AACC92F980E9}" srcOrd="0" destOrd="0" presId="urn:microsoft.com/office/officeart/2005/8/layout/hierarchy4"/>
    <dgm:cxn modelId="{CDEEEED6-9E6F-4EF0-AF12-CA0B30FD0D0F}" type="presOf" srcId="{73D9009A-6751-455B-BAAC-75D33E7DB823}" destId="{67C72CC7-6A63-40A1-B739-39D6EAB2EA21}" srcOrd="0" destOrd="0" presId="urn:microsoft.com/office/officeart/2005/8/layout/hierarchy4"/>
    <dgm:cxn modelId="{19AE7ADA-4728-4AAB-8658-4D05CFE78ABF}" type="presOf" srcId="{64967CE5-3466-4ABB-B1F1-DA7C0202C622}" destId="{E4B6D0BB-95CD-4498-857F-2BCBFE2545E0}" srcOrd="0" destOrd="0" presId="urn:microsoft.com/office/officeart/2005/8/layout/hierarchy4"/>
    <dgm:cxn modelId="{8AAB78E4-729A-4B44-B4E5-222723ECAB7D}" srcId="{B01FD3F8-D36B-4B1C-8BFF-62732A6FD303}" destId="{73D9009A-6751-455B-BAAC-75D33E7DB823}" srcOrd="1" destOrd="0" parTransId="{733BF59C-6932-4DF0-904B-5527A18948D5}" sibTransId="{B829008A-5465-423D-A550-6F244F5766F9}"/>
    <dgm:cxn modelId="{873CBFF4-4BE1-4CE7-BA75-D2D71FB5EA4B}" type="presOf" srcId="{E7E2B7B7-D394-4059-BCA5-AD2D7E4DD263}" destId="{DD4AFCE4-FAF9-4BD3-B65B-FC19610BCF58}" srcOrd="0" destOrd="0" presId="urn:microsoft.com/office/officeart/2005/8/layout/hierarchy4"/>
    <dgm:cxn modelId="{387EACFA-02CA-40E1-A022-ACA6C208297B}" type="presOf" srcId="{D2E0BA53-E052-4D67-9A05-7757BA464BA1}" destId="{3531C474-ABB9-4045-8094-E2BA586123C6}" srcOrd="0" destOrd="0" presId="urn:microsoft.com/office/officeart/2005/8/layout/hierarchy4"/>
    <dgm:cxn modelId="{7C297646-058A-4704-9D8D-BED374FB08C5}" type="presParOf" srcId="{E4B6D0BB-95CD-4498-857F-2BCBFE2545E0}" destId="{B560DB7B-E12D-4E71-9DF6-9452709E6C35}" srcOrd="0" destOrd="0" presId="urn:microsoft.com/office/officeart/2005/8/layout/hierarchy4"/>
    <dgm:cxn modelId="{1171556B-E38A-46F0-86DD-906ACA29C843}" type="presParOf" srcId="{B560DB7B-E12D-4E71-9DF6-9452709E6C35}" destId="{336F7488-5D80-4D78-9B7C-AACC92F980E9}" srcOrd="0" destOrd="0" presId="urn:microsoft.com/office/officeart/2005/8/layout/hierarchy4"/>
    <dgm:cxn modelId="{EC3D1C05-96EF-4649-86A5-B7C9C35DA2AA}" type="presParOf" srcId="{B560DB7B-E12D-4E71-9DF6-9452709E6C35}" destId="{3E0B9C74-6A7A-41E9-865F-867B7CE68CE6}" srcOrd="1" destOrd="0" presId="urn:microsoft.com/office/officeart/2005/8/layout/hierarchy4"/>
    <dgm:cxn modelId="{663F97FC-02CA-4A93-AF0F-C4BD850703A2}" type="presParOf" srcId="{B560DB7B-E12D-4E71-9DF6-9452709E6C35}" destId="{7A4AB55E-ED28-4095-8F99-586B2EE1AE5C}" srcOrd="2" destOrd="0" presId="urn:microsoft.com/office/officeart/2005/8/layout/hierarchy4"/>
    <dgm:cxn modelId="{4FC6B928-6DE7-47D5-97D5-0DB6CD92683A}" type="presParOf" srcId="{7A4AB55E-ED28-4095-8F99-586B2EE1AE5C}" destId="{9D31EFF4-ADC3-42DE-A96B-44C498F3E9EA}" srcOrd="0" destOrd="0" presId="urn:microsoft.com/office/officeart/2005/8/layout/hierarchy4"/>
    <dgm:cxn modelId="{7CEB1AB6-3A6D-492C-AB56-B8171A0AF297}" type="presParOf" srcId="{9D31EFF4-ADC3-42DE-A96B-44C498F3E9EA}" destId="{C75B524F-C2EE-4A60-A474-4DAB0FC8EBBC}" srcOrd="0" destOrd="0" presId="urn:microsoft.com/office/officeart/2005/8/layout/hierarchy4"/>
    <dgm:cxn modelId="{8E4A250C-4B40-4E6C-9D8F-8319B490C76B}" type="presParOf" srcId="{9D31EFF4-ADC3-42DE-A96B-44C498F3E9EA}" destId="{9C2FB14E-8728-45CB-BD20-532DDA408860}" srcOrd="1" destOrd="0" presId="urn:microsoft.com/office/officeart/2005/8/layout/hierarchy4"/>
    <dgm:cxn modelId="{A5BAC197-E4E4-407E-BBC3-768329218B1F}" type="presParOf" srcId="{9D31EFF4-ADC3-42DE-A96B-44C498F3E9EA}" destId="{3B7DF6A4-28E5-4C0E-A608-578B849ECF78}" srcOrd="2" destOrd="0" presId="urn:microsoft.com/office/officeart/2005/8/layout/hierarchy4"/>
    <dgm:cxn modelId="{34061654-7922-43E6-8C4B-BF9C2EF071C5}" type="presParOf" srcId="{3B7DF6A4-28E5-4C0E-A608-578B849ECF78}" destId="{CD2E39F7-17CB-4B60-BF70-68A4A539E2CC}" srcOrd="0" destOrd="0" presId="urn:microsoft.com/office/officeart/2005/8/layout/hierarchy4"/>
    <dgm:cxn modelId="{89B276CE-B4D8-406F-BABA-E8A31D68A71D}" type="presParOf" srcId="{CD2E39F7-17CB-4B60-BF70-68A4A539E2CC}" destId="{80351B2B-7F8D-4D4B-AC64-0432FD278B0C}" srcOrd="0" destOrd="0" presId="urn:microsoft.com/office/officeart/2005/8/layout/hierarchy4"/>
    <dgm:cxn modelId="{D1FC6BD7-2945-45A3-81AA-FE9888724A66}" type="presParOf" srcId="{CD2E39F7-17CB-4B60-BF70-68A4A539E2CC}" destId="{66EC01BD-2686-4590-A4FA-9FCBD4DB29FE}" srcOrd="1" destOrd="0" presId="urn:microsoft.com/office/officeart/2005/8/layout/hierarchy4"/>
    <dgm:cxn modelId="{C1B12FAE-DF64-4281-B19D-33AC4BD08AE7}" type="presParOf" srcId="{3B7DF6A4-28E5-4C0E-A608-578B849ECF78}" destId="{9E6A2EFD-E046-4632-946B-4B66DDFEC2BF}" srcOrd="1" destOrd="0" presId="urn:microsoft.com/office/officeart/2005/8/layout/hierarchy4"/>
    <dgm:cxn modelId="{6246B956-C027-404E-ADF4-08BE50FCA76B}" type="presParOf" srcId="{3B7DF6A4-28E5-4C0E-A608-578B849ECF78}" destId="{48187B69-D63E-4DD0-BFC3-D738300EE073}" srcOrd="2" destOrd="0" presId="urn:microsoft.com/office/officeart/2005/8/layout/hierarchy4"/>
    <dgm:cxn modelId="{F7705733-EAF7-4275-9E8D-4BB20B70BA40}" type="presParOf" srcId="{48187B69-D63E-4DD0-BFC3-D738300EE073}" destId="{DF37F27C-E42C-4EF2-8645-8F3058627626}" srcOrd="0" destOrd="0" presId="urn:microsoft.com/office/officeart/2005/8/layout/hierarchy4"/>
    <dgm:cxn modelId="{72A1F3B9-3F9B-4B68-8EE4-C303CFE4C48C}" type="presParOf" srcId="{48187B69-D63E-4DD0-BFC3-D738300EE073}" destId="{4E191467-8258-4D36-9449-3C203AA0FF6F}" srcOrd="1" destOrd="0" presId="urn:microsoft.com/office/officeart/2005/8/layout/hierarchy4"/>
    <dgm:cxn modelId="{01C10F90-661B-420A-9245-F9B7F389BD98}" type="presParOf" srcId="{7A4AB55E-ED28-4095-8F99-586B2EE1AE5C}" destId="{DDEE6B95-D324-48C7-BDD0-A8F545BB3CEE}" srcOrd="1" destOrd="0" presId="urn:microsoft.com/office/officeart/2005/8/layout/hierarchy4"/>
    <dgm:cxn modelId="{00D7E1EC-F002-4E9C-A090-90ADEB033F20}" type="presParOf" srcId="{7A4AB55E-ED28-4095-8F99-586B2EE1AE5C}" destId="{C27780BC-A8E9-43D2-8EC2-810C22BBE1AF}" srcOrd="2" destOrd="0" presId="urn:microsoft.com/office/officeart/2005/8/layout/hierarchy4"/>
    <dgm:cxn modelId="{782BC8D8-DA95-4230-BF89-6227D7FE378A}" type="presParOf" srcId="{C27780BC-A8E9-43D2-8EC2-810C22BBE1AF}" destId="{67C72CC7-6A63-40A1-B739-39D6EAB2EA21}" srcOrd="0" destOrd="0" presId="urn:microsoft.com/office/officeart/2005/8/layout/hierarchy4"/>
    <dgm:cxn modelId="{A12BAA5F-54D0-4824-85F1-EAABF2ED1111}" type="presParOf" srcId="{C27780BC-A8E9-43D2-8EC2-810C22BBE1AF}" destId="{386F8FBE-005B-4ED3-9B5C-BB069BDB119B}" srcOrd="1" destOrd="0" presId="urn:microsoft.com/office/officeart/2005/8/layout/hierarchy4"/>
    <dgm:cxn modelId="{1C393B52-8856-442A-A63F-7297BF504E18}" type="presParOf" srcId="{C27780BC-A8E9-43D2-8EC2-810C22BBE1AF}" destId="{E1ADC3F1-8806-4D03-AF8A-5338521A849E}" srcOrd="2" destOrd="0" presId="urn:microsoft.com/office/officeart/2005/8/layout/hierarchy4"/>
    <dgm:cxn modelId="{07928ECD-C161-4C11-8BC5-4BE54370A1DF}" type="presParOf" srcId="{E1ADC3F1-8806-4D03-AF8A-5338521A849E}" destId="{F4584C10-9EE0-4074-A342-146D8CF2917D}" srcOrd="0" destOrd="0" presId="urn:microsoft.com/office/officeart/2005/8/layout/hierarchy4"/>
    <dgm:cxn modelId="{83DA99E3-1048-4420-9155-1B7B7A77CAD5}" type="presParOf" srcId="{F4584C10-9EE0-4074-A342-146D8CF2917D}" destId="{DD4AFCE4-FAF9-4BD3-B65B-FC19610BCF58}" srcOrd="0" destOrd="0" presId="urn:microsoft.com/office/officeart/2005/8/layout/hierarchy4"/>
    <dgm:cxn modelId="{9235598E-F00D-4D73-A3F0-E6DEFDD8D494}" type="presParOf" srcId="{F4584C10-9EE0-4074-A342-146D8CF2917D}" destId="{47A250DB-6AF7-4021-95A4-34AAC0F35E50}" srcOrd="1" destOrd="0" presId="urn:microsoft.com/office/officeart/2005/8/layout/hierarchy4"/>
    <dgm:cxn modelId="{79DACA4B-9EBB-41C4-9C8D-408E1C9248E0}" type="presParOf" srcId="{E1ADC3F1-8806-4D03-AF8A-5338521A849E}" destId="{77619A74-6715-43B7-AD6E-7E4FDE7D3C1A}" srcOrd="1" destOrd="0" presId="urn:microsoft.com/office/officeart/2005/8/layout/hierarchy4"/>
    <dgm:cxn modelId="{888AA77B-B636-4ECF-BAE1-2867BECB5DE7}" type="presParOf" srcId="{E1ADC3F1-8806-4D03-AF8A-5338521A849E}" destId="{E5404DD7-021A-4457-965F-ADB7F253BE23}" srcOrd="2" destOrd="0" presId="urn:microsoft.com/office/officeart/2005/8/layout/hierarchy4"/>
    <dgm:cxn modelId="{87359358-BCA6-4B98-B0D0-C0F2785319AA}" type="presParOf" srcId="{E5404DD7-021A-4457-965F-ADB7F253BE23}" destId="{3531C474-ABB9-4045-8094-E2BA586123C6}" srcOrd="0" destOrd="0" presId="urn:microsoft.com/office/officeart/2005/8/layout/hierarchy4"/>
    <dgm:cxn modelId="{A4FEE65A-067B-45DB-B707-04DD685A224A}" type="presParOf" srcId="{E5404DD7-021A-4457-965F-ADB7F253BE23}" destId="{A391C80B-627A-430C-ADCD-856415ECCC6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4967CE5-3466-4ABB-B1F1-DA7C0202C622}"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s-CO"/>
        </a:p>
      </dgm:t>
    </dgm:pt>
    <dgm:pt modelId="{B01FD3F8-D36B-4B1C-8BFF-62732A6FD303}">
      <dgm:prSet phldrT="[Texto]"/>
      <dgm:spPr/>
      <dgm:t>
        <a:bodyPr/>
        <a:lstStyle/>
        <a:p>
          <a:r>
            <a:rPr lang="es-CO" dirty="0"/>
            <a:t>Estudiantes</a:t>
          </a:r>
        </a:p>
      </dgm:t>
    </dgm:pt>
    <dgm:pt modelId="{55D4910D-A0F3-4219-AB3A-83C8043F5890}" type="parTrans" cxnId="{E0138287-D20A-4866-A9D0-6ED07B753F6D}">
      <dgm:prSet/>
      <dgm:spPr/>
      <dgm:t>
        <a:bodyPr/>
        <a:lstStyle/>
        <a:p>
          <a:endParaRPr lang="es-CO"/>
        </a:p>
      </dgm:t>
    </dgm:pt>
    <dgm:pt modelId="{F24012E5-215A-455D-A663-56FEACB10427}" type="sibTrans" cxnId="{E0138287-D20A-4866-A9D0-6ED07B753F6D}">
      <dgm:prSet/>
      <dgm:spPr/>
      <dgm:t>
        <a:bodyPr/>
        <a:lstStyle/>
        <a:p>
          <a:endParaRPr lang="es-CO"/>
        </a:p>
      </dgm:t>
    </dgm:pt>
    <dgm:pt modelId="{C70089BB-4794-4D13-99E4-0F94F6F4A2FD}">
      <dgm:prSet phldrT="[Texto]"/>
      <dgm:spPr/>
      <dgm:t>
        <a:bodyPr/>
        <a:lstStyle/>
        <a:p>
          <a:r>
            <a:rPr lang="es-CO" dirty="0"/>
            <a:t>Asistir a las clases en el horario asignado</a:t>
          </a:r>
        </a:p>
      </dgm:t>
    </dgm:pt>
    <dgm:pt modelId="{798CBFC7-364F-4245-A14E-7A8834FC8D3C}" type="parTrans" cxnId="{C7AED78B-2760-4683-BEAB-97514AE060AD}">
      <dgm:prSet/>
      <dgm:spPr/>
      <dgm:t>
        <a:bodyPr/>
        <a:lstStyle/>
        <a:p>
          <a:endParaRPr lang="es-CO"/>
        </a:p>
      </dgm:t>
    </dgm:pt>
    <dgm:pt modelId="{AAB339CA-5035-407A-901C-DA0158805F99}" type="sibTrans" cxnId="{C7AED78B-2760-4683-BEAB-97514AE060AD}">
      <dgm:prSet/>
      <dgm:spPr/>
      <dgm:t>
        <a:bodyPr/>
        <a:lstStyle/>
        <a:p>
          <a:endParaRPr lang="es-CO"/>
        </a:p>
      </dgm:t>
    </dgm:pt>
    <dgm:pt modelId="{51AD51F0-8F76-4C85-A651-0B30C7DDAB56}">
      <dgm:prSet phldrT="[Texto]"/>
      <dgm:spPr/>
      <dgm:t>
        <a:bodyPr/>
        <a:lstStyle/>
        <a:p>
          <a:r>
            <a:rPr lang="es-CO" dirty="0"/>
            <a:t>Presentar las actividades programadas en la plataforma Moodle en el horario establecido</a:t>
          </a:r>
        </a:p>
      </dgm:t>
    </dgm:pt>
    <dgm:pt modelId="{7CBA6B4F-470B-4F00-AF4E-6D65B4A2DF2A}" type="parTrans" cxnId="{3C392BB3-480A-4884-A205-8409EC0677E0}">
      <dgm:prSet/>
      <dgm:spPr/>
      <dgm:t>
        <a:bodyPr/>
        <a:lstStyle/>
        <a:p>
          <a:endParaRPr lang="es-CO"/>
        </a:p>
      </dgm:t>
    </dgm:pt>
    <dgm:pt modelId="{E3F453AA-DBA4-43E6-AA49-4CD1B330CA6C}" type="sibTrans" cxnId="{3C392BB3-480A-4884-A205-8409EC0677E0}">
      <dgm:prSet/>
      <dgm:spPr/>
      <dgm:t>
        <a:bodyPr/>
        <a:lstStyle/>
        <a:p>
          <a:endParaRPr lang="es-CO"/>
        </a:p>
      </dgm:t>
    </dgm:pt>
    <dgm:pt modelId="{C8EB9E21-0F32-433D-B8BF-FEE4E8E2F493}">
      <dgm:prSet phldrT="[Texto]"/>
      <dgm:spPr/>
      <dgm:t>
        <a:bodyPr/>
        <a:lstStyle/>
        <a:p>
          <a:r>
            <a:rPr lang="es-CO" dirty="0"/>
            <a:t>Reportar al profesor en los tiempos establecidos inconsistencias, quejas o reclamos por las calificaciones</a:t>
          </a:r>
        </a:p>
      </dgm:t>
    </dgm:pt>
    <dgm:pt modelId="{91FCC539-E65F-4AC6-AC84-C28395ECA517}" type="parTrans" cxnId="{ADEFAFA0-0690-4D6C-BEA8-9B5CB9C52209}">
      <dgm:prSet/>
      <dgm:spPr/>
      <dgm:t>
        <a:bodyPr/>
        <a:lstStyle/>
        <a:p>
          <a:endParaRPr lang="es-CO"/>
        </a:p>
      </dgm:t>
    </dgm:pt>
    <dgm:pt modelId="{4DCD4EAA-062C-4C70-8E6F-D2A396B8F17B}" type="sibTrans" cxnId="{ADEFAFA0-0690-4D6C-BEA8-9B5CB9C52209}">
      <dgm:prSet/>
      <dgm:spPr/>
      <dgm:t>
        <a:bodyPr/>
        <a:lstStyle/>
        <a:p>
          <a:endParaRPr lang="es-CO"/>
        </a:p>
      </dgm:t>
    </dgm:pt>
    <dgm:pt modelId="{73D9009A-6751-455B-BAAC-75D33E7DB823}">
      <dgm:prSet phldrT="[Texto]"/>
      <dgm:spPr/>
      <dgm:t>
        <a:bodyPr/>
        <a:lstStyle/>
        <a:p>
          <a:r>
            <a:rPr lang="es-CO" dirty="0"/>
            <a:t>Revisar y atender a las comunicaciones dadas a través del correo institucional</a:t>
          </a:r>
        </a:p>
      </dgm:t>
    </dgm:pt>
    <dgm:pt modelId="{733BF59C-6932-4DF0-904B-5527A18948D5}" type="parTrans" cxnId="{8AAB78E4-729A-4B44-B4E5-222723ECAB7D}">
      <dgm:prSet/>
      <dgm:spPr/>
      <dgm:t>
        <a:bodyPr/>
        <a:lstStyle/>
        <a:p>
          <a:endParaRPr lang="es-CO"/>
        </a:p>
      </dgm:t>
    </dgm:pt>
    <dgm:pt modelId="{B829008A-5465-423D-A550-6F244F5766F9}" type="sibTrans" cxnId="{8AAB78E4-729A-4B44-B4E5-222723ECAB7D}">
      <dgm:prSet/>
      <dgm:spPr/>
      <dgm:t>
        <a:bodyPr/>
        <a:lstStyle/>
        <a:p>
          <a:endParaRPr lang="es-CO"/>
        </a:p>
      </dgm:t>
    </dgm:pt>
    <dgm:pt modelId="{10D8D68A-95CB-4E98-845E-FDB1B43B6BCE}">
      <dgm:prSet phldrT="[Texto]"/>
      <dgm:spPr/>
      <dgm:t>
        <a:bodyPr/>
        <a:lstStyle/>
        <a:p>
          <a:r>
            <a:rPr lang="es-CO" dirty="0"/>
            <a:t>Desarrollar la evaluación docente al final del curso o semestre</a:t>
          </a:r>
        </a:p>
      </dgm:t>
    </dgm:pt>
    <dgm:pt modelId="{F9390549-C0CD-49AD-8E46-293F4A96E09D}" type="parTrans" cxnId="{35D14EE1-4344-45C2-9CA4-E3D069039517}">
      <dgm:prSet/>
      <dgm:spPr/>
    </dgm:pt>
    <dgm:pt modelId="{3671DCDA-D429-4FCC-AC3C-99B4EAD830F7}" type="sibTrans" cxnId="{35D14EE1-4344-45C2-9CA4-E3D069039517}">
      <dgm:prSet/>
      <dgm:spPr/>
    </dgm:pt>
    <dgm:pt modelId="{E4B6D0BB-95CD-4498-857F-2BCBFE2545E0}" type="pres">
      <dgm:prSet presAssocID="{64967CE5-3466-4ABB-B1F1-DA7C0202C622}" presName="Name0" presStyleCnt="0">
        <dgm:presLayoutVars>
          <dgm:chPref val="1"/>
          <dgm:dir/>
          <dgm:animOne val="branch"/>
          <dgm:animLvl val="lvl"/>
          <dgm:resizeHandles/>
        </dgm:presLayoutVars>
      </dgm:prSet>
      <dgm:spPr/>
    </dgm:pt>
    <dgm:pt modelId="{B560DB7B-E12D-4E71-9DF6-9452709E6C35}" type="pres">
      <dgm:prSet presAssocID="{B01FD3F8-D36B-4B1C-8BFF-62732A6FD303}" presName="vertOne" presStyleCnt="0"/>
      <dgm:spPr/>
    </dgm:pt>
    <dgm:pt modelId="{336F7488-5D80-4D78-9B7C-AACC92F980E9}" type="pres">
      <dgm:prSet presAssocID="{B01FD3F8-D36B-4B1C-8BFF-62732A6FD303}" presName="txOne" presStyleLbl="node0" presStyleIdx="0" presStyleCnt="1" custLinFactNeighborX="11" custLinFactNeighborY="-1652">
        <dgm:presLayoutVars>
          <dgm:chPref val="3"/>
        </dgm:presLayoutVars>
      </dgm:prSet>
      <dgm:spPr/>
    </dgm:pt>
    <dgm:pt modelId="{3E0B9C74-6A7A-41E9-865F-867B7CE68CE6}" type="pres">
      <dgm:prSet presAssocID="{B01FD3F8-D36B-4B1C-8BFF-62732A6FD303}" presName="parTransOne" presStyleCnt="0"/>
      <dgm:spPr/>
    </dgm:pt>
    <dgm:pt modelId="{7A4AB55E-ED28-4095-8F99-586B2EE1AE5C}" type="pres">
      <dgm:prSet presAssocID="{B01FD3F8-D36B-4B1C-8BFF-62732A6FD303}" presName="horzOne" presStyleCnt="0"/>
      <dgm:spPr/>
    </dgm:pt>
    <dgm:pt modelId="{9D31EFF4-ADC3-42DE-A96B-44C498F3E9EA}" type="pres">
      <dgm:prSet presAssocID="{C70089BB-4794-4D13-99E4-0F94F6F4A2FD}" presName="vertTwo" presStyleCnt="0"/>
      <dgm:spPr/>
    </dgm:pt>
    <dgm:pt modelId="{C75B524F-C2EE-4A60-A474-4DAB0FC8EBBC}" type="pres">
      <dgm:prSet presAssocID="{C70089BB-4794-4D13-99E4-0F94F6F4A2FD}" presName="txTwo" presStyleLbl="node2" presStyleIdx="0" presStyleCnt="3">
        <dgm:presLayoutVars>
          <dgm:chPref val="3"/>
        </dgm:presLayoutVars>
      </dgm:prSet>
      <dgm:spPr/>
    </dgm:pt>
    <dgm:pt modelId="{9C2FB14E-8728-45CB-BD20-532DDA408860}" type="pres">
      <dgm:prSet presAssocID="{C70089BB-4794-4D13-99E4-0F94F6F4A2FD}" presName="parTransTwo" presStyleCnt="0"/>
      <dgm:spPr/>
    </dgm:pt>
    <dgm:pt modelId="{3B7DF6A4-28E5-4C0E-A608-578B849ECF78}" type="pres">
      <dgm:prSet presAssocID="{C70089BB-4794-4D13-99E4-0F94F6F4A2FD}" presName="horzTwo" presStyleCnt="0"/>
      <dgm:spPr/>
    </dgm:pt>
    <dgm:pt modelId="{CD2E39F7-17CB-4B60-BF70-68A4A539E2CC}" type="pres">
      <dgm:prSet presAssocID="{51AD51F0-8F76-4C85-A651-0B30C7DDAB56}" presName="vertThree" presStyleCnt="0"/>
      <dgm:spPr/>
    </dgm:pt>
    <dgm:pt modelId="{80351B2B-7F8D-4D4B-AC64-0432FD278B0C}" type="pres">
      <dgm:prSet presAssocID="{51AD51F0-8F76-4C85-A651-0B30C7DDAB56}" presName="txThree" presStyleLbl="node3" presStyleIdx="0" presStyleCnt="2">
        <dgm:presLayoutVars>
          <dgm:chPref val="3"/>
        </dgm:presLayoutVars>
      </dgm:prSet>
      <dgm:spPr/>
    </dgm:pt>
    <dgm:pt modelId="{66EC01BD-2686-4590-A4FA-9FCBD4DB29FE}" type="pres">
      <dgm:prSet presAssocID="{51AD51F0-8F76-4C85-A651-0B30C7DDAB56}" presName="horzThree" presStyleCnt="0"/>
      <dgm:spPr/>
    </dgm:pt>
    <dgm:pt modelId="{9E6A2EFD-E046-4632-946B-4B66DDFEC2BF}" type="pres">
      <dgm:prSet presAssocID="{E3F453AA-DBA4-43E6-AA49-4CD1B330CA6C}" presName="sibSpaceThree" presStyleCnt="0"/>
      <dgm:spPr/>
    </dgm:pt>
    <dgm:pt modelId="{48187B69-D63E-4DD0-BFC3-D738300EE073}" type="pres">
      <dgm:prSet presAssocID="{C8EB9E21-0F32-433D-B8BF-FEE4E8E2F493}" presName="vertThree" presStyleCnt="0"/>
      <dgm:spPr/>
    </dgm:pt>
    <dgm:pt modelId="{DF37F27C-E42C-4EF2-8645-8F3058627626}" type="pres">
      <dgm:prSet presAssocID="{C8EB9E21-0F32-433D-B8BF-FEE4E8E2F493}" presName="txThree" presStyleLbl="node3" presStyleIdx="1" presStyleCnt="2">
        <dgm:presLayoutVars>
          <dgm:chPref val="3"/>
        </dgm:presLayoutVars>
      </dgm:prSet>
      <dgm:spPr/>
    </dgm:pt>
    <dgm:pt modelId="{4E191467-8258-4D36-9449-3C203AA0FF6F}" type="pres">
      <dgm:prSet presAssocID="{C8EB9E21-0F32-433D-B8BF-FEE4E8E2F493}" presName="horzThree" presStyleCnt="0"/>
      <dgm:spPr/>
    </dgm:pt>
    <dgm:pt modelId="{DDEE6B95-D324-48C7-BDD0-A8F545BB3CEE}" type="pres">
      <dgm:prSet presAssocID="{AAB339CA-5035-407A-901C-DA0158805F99}" presName="sibSpaceTwo" presStyleCnt="0"/>
      <dgm:spPr/>
    </dgm:pt>
    <dgm:pt modelId="{C27780BC-A8E9-43D2-8EC2-810C22BBE1AF}" type="pres">
      <dgm:prSet presAssocID="{73D9009A-6751-455B-BAAC-75D33E7DB823}" presName="vertTwo" presStyleCnt="0"/>
      <dgm:spPr/>
    </dgm:pt>
    <dgm:pt modelId="{67C72CC7-6A63-40A1-B739-39D6EAB2EA21}" type="pres">
      <dgm:prSet presAssocID="{73D9009A-6751-455B-BAAC-75D33E7DB823}" presName="txTwo" presStyleLbl="node2" presStyleIdx="1" presStyleCnt="3">
        <dgm:presLayoutVars>
          <dgm:chPref val="3"/>
        </dgm:presLayoutVars>
      </dgm:prSet>
      <dgm:spPr/>
    </dgm:pt>
    <dgm:pt modelId="{E1ADC3F1-8806-4D03-AF8A-5338521A849E}" type="pres">
      <dgm:prSet presAssocID="{73D9009A-6751-455B-BAAC-75D33E7DB823}" presName="horzTwo" presStyleCnt="0"/>
      <dgm:spPr/>
    </dgm:pt>
    <dgm:pt modelId="{712D50B8-FED9-499D-B83B-EBBD2FD11353}" type="pres">
      <dgm:prSet presAssocID="{B829008A-5465-423D-A550-6F244F5766F9}" presName="sibSpaceTwo" presStyleCnt="0"/>
      <dgm:spPr/>
    </dgm:pt>
    <dgm:pt modelId="{05ACE4A4-52A7-460C-82A0-30377BA6CD84}" type="pres">
      <dgm:prSet presAssocID="{10D8D68A-95CB-4E98-845E-FDB1B43B6BCE}" presName="vertTwo" presStyleCnt="0"/>
      <dgm:spPr/>
    </dgm:pt>
    <dgm:pt modelId="{14511517-14AA-42DE-A562-6F22B2DD0C41}" type="pres">
      <dgm:prSet presAssocID="{10D8D68A-95CB-4E98-845E-FDB1B43B6BCE}" presName="txTwo" presStyleLbl="node2" presStyleIdx="2" presStyleCnt="3">
        <dgm:presLayoutVars>
          <dgm:chPref val="3"/>
        </dgm:presLayoutVars>
      </dgm:prSet>
      <dgm:spPr/>
    </dgm:pt>
    <dgm:pt modelId="{C5528AAF-8159-4944-B614-3D0713657798}" type="pres">
      <dgm:prSet presAssocID="{10D8D68A-95CB-4E98-845E-FDB1B43B6BCE}" presName="horzTwo" presStyleCnt="0"/>
      <dgm:spPr/>
    </dgm:pt>
  </dgm:ptLst>
  <dgm:cxnLst>
    <dgm:cxn modelId="{457C483C-5A9B-4315-AD73-FE87241344D9}" type="presOf" srcId="{10D8D68A-95CB-4E98-845E-FDB1B43B6BCE}" destId="{14511517-14AA-42DE-A562-6F22B2DD0C41}" srcOrd="0" destOrd="0" presId="urn:microsoft.com/office/officeart/2005/8/layout/hierarchy4"/>
    <dgm:cxn modelId="{15F9696E-D5B4-4A08-87C3-8B6C52DD04FE}" type="presOf" srcId="{51AD51F0-8F76-4C85-A651-0B30C7DDAB56}" destId="{80351B2B-7F8D-4D4B-AC64-0432FD278B0C}" srcOrd="0" destOrd="0" presId="urn:microsoft.com/office/officeart/2005/8/layout/hierarchy4"/>
    <dgm:cxn modelId="{E0138287-D20A-4866-A9D0-6ED07B753F6D}" srcId="{64967CE5-3466-4ABB-B1F1-DA7C0202C622}" destId="{B01FD3F8-D36B-4B1C-8BFF-62732A6FD303}" srcOrd="0" destOrd="0" parTransId="{55D4910D-A0F3-4219-AB3A-83C8043F5890}" sibTransId="{F24012E5-215A-455D-A663-56FEACB10427}"/>
    <dgm:cxn modelId="{E443418B-A45A-4CA5-B4E4-B83ACD431A64}" type="presOf" srcId="{C8EB9E21-0F32-433D-B8BF-FEE4E8E2F493}" destId="{DF37F27C-E42C-4EF2-8645-8F3058627626}" srcOrd="0" destOrd="0" presId="urn:microsoft.com/office/officeart/2005/8/layout/hierarchy4"/>
    <dgm:cxn modelId="{C7AED78B-2760-4683-BEAB-97514AE060AD}" srcId="{B01FD3F8-D36B-4B1C-8BFF-62732A6FD303}" destId="{C70089BB-4794-4D13-99E4-0F94F6F4A2FD}" srcOrd="0" destOrd="0" parTransId="{798CBFC7-364F-4245-A14E-7A8834FC8D3C}" sibTransId="{AAB339CA-5035-407A-901C-DA0158805F99}"/>
    <dgm:cxn modelId="{ADEFAFA0-0690-4D6C-BEA8-9B5CB9C52209}" srcId="{C70089BB-4794-4D13-99E4-0F94F6F4A2FD}" destId="{C8EB9E21-0F32-433D-B8BF-FEE4E8E2F493}" srcOrd="1" destOrd="0" parTransId="{91FCC539-E65F-4AC6-AC84-C28395ECA517}" sibTransId="{4DCD4EAA-062C-4C70-8E6F-D2A396B8F17B}"/>
    <dgm:cxn modelId="{B935F9AD-2484-41E7-BC04-4A6ABEC83635}" type="presOf" srcId="{C70089BB-4794-4D13-99E4-0F94F6F4A2FD}" destId="{C75B524F-C2EE-4A60-A474-4DAB0FC8EBBC}" srcOrd="0" destOrd="0" presId="urn:microsoft.com/office/officeart/2005/8/layout/hierarchy4"/>
    <dgm:cxn modelId="{3C392BB3-480A-4884-A205-8409EC0677E0}" srcId="{C70089BB-4794-4D13-99E4-0F94F6F4A2FD}" destId="{51AD51F0-8F76-4C85-A651-0B30C7DDAB56}" srcOrd="0" destOrd="0" parTransId="{7CBA6B4F-470B-4F00-AF4E-6D65B4A2DF2A}" sibTransId="{E3F453AA-DBA4-43E6-AA49-4CD1B330CA6C}"/>
    <dgm:cxn modelId="{1EE689C8-94C9-4726-A7CC-F08865F45E09}" type="presOf" srcId="{B01FD3F8-D36B-4B1C-8BFF-62732A6FD303}" destId="{336F7488-5D80-4D78-9B7C-AACC92F980E9}" srcOrd="0" destOrd="0" presId="urn:microsoft.com/office/officeart/2005/8/layout/hierarchy4"/>
    <dgm:cxn modelId="{CDEEEED6-9E6F-4EF0-AF12-CA0B30FD0D0F}" type="presOf" srcId="{73D9009A-6751-455B-BAAC-75D33E7DB823}" destId="{67C72CC7-6A63-40A1-B739-39D6EAB2EA21}" srcOrd="0" destOrd="0" presId="urn:microsoft.com/office/officeart/2005/8/layout/hierarchy4"/>
    <dgm:cxn modelId="{19AE7ADA-4728-4AAB-8658-4D05CFE78ABF}" type="presOf" srcId="{64967CE5-3466-4ABB-B1F1-DA7C0202C622}" destId="{E4B6D0BB-95CD-4498-857F-2BCBFE2545E0}" srcOrd="0" destOrd="0" presId="urn:microsoft.com/office/officeart/2005/8/layout/hierarchy4"/>
    <dgm:cxn modelId="{35D14EE1-4344-45C2-9CA4-E3D069039517}" srcId="{B01FD3F8-D36B-4B1C-8BFF-62732A6FD303}" destId="{10D8D68A-95CB-4E98-845E-FDB1B43B6BCE}" srcOrd="2" destOrd="0" parTransId="{F9390549-C0CD-49AD-8E46-293F4A96E09D}" sibTransId="{3671DCDA-D429-4FCC-AC3C-99B4EAD830F7}"/>
    <dgm:cxn modelId="{8AAB78E4-729A-4B44-B4E5-222723ECAB7D}" srcId="{B01FD3F8-D36B-4B1C-8BFF-62732A6FD303}" destId="{73D9009A-6751-455B-BAAC-75D33E7DB823}" srcOrd="1" destOrd="0" parTransId="{733BF59C-6932-4DF0-904B-5527A18948D5}" sibTransId="{B829008A-5465-423D-A550-6F244F5766F9}"/>
    <dgm:cxn modelId="{7C297646-058A-4704-9D8D-BED374FB08C5}" type="presParOf" srcId="{E4B6D0BB-95CD-4498-857F-2BCBFE2545E0}" destId="{B560DB7B-E12D-4E71-9DF6-9452709E6C35}" srcOrd="0" destOrd="0" presId="urn:microsoft.com/office/officeart/2005/8/layout/hierarchy4"/>
    <dgm:cxn modelId="{1171556B-E38A-46F0-86DD-906ACA29C843}" type="presParOf" srcId="{B560DB7B-E12D-4E71-9DF6-9452709E6C35}" destId="{336F7488-5D80-4D78-9B7C-AACC92F980E9}" srcOrd="0" destOrd="0" presId="urn:microsoft.com/office/officeart/2005/8/layout/hierarchy4"/>
    <dgm:cxn modelId="{EC3D1C05-96EF-4649-86A5-B7C9C35DA2AA}" type="presParOf" srcId="{B560DB7B-E12D-4E71-9DF6-9452709E6C35}" destId="{3E0B9C74-6A7A-41E9-865F-867B7CE68CE6}" srcOrd="1" destOrd="0" presId="urn:microsoft.com/office/officeart/2005/8/layout/hierarchy4"/>
    <dgm:cxn modelId="{663F97FC-02CA-4A93-AF0F-C4BD850703A2}" type="presParOf" srcId="{B560DB7B-E12D-4E71-9DF6-9452709E6C35}" destId="{7A4AB55E-ED28-4095-8F99-586B2EE1AE5C}" srcOrd="2" destOrd="0" presId="urn:microsoft.com/office/officeart/2005/8/layout/hierarchy4"/>
    <dgm:cxn modelId="{4FC6B928-6DE7-47D5-97D5-0DB6CD92683A}" type="presParOf" srcId="{7A4AB55E-ED28-4095-8F99-586B2EE1AE5C}" destId="{9D31EFF4-ADC3-42DE-A96B-44C498F3E9EA}" srcOrd="0" destOrd="0" presId="urn:microsoft.com/office/officeart/2005/8/layout/hierarchy4"/>
    <dgm:cxn modelId="{7CEB1AB6-3A6D-492C-AB56-B8171A0AF297}" type="presParOf" srcId="{9D31EFF4-ADC3-42DE-A96B-44C498F3E9EA}" destId="{C75B524F-C2EE-4A60-A474-4DAB0FC8EBBC}" srcOrd="0" destOrd="0" presId="urn:microsoft.com/office/officeart/2005/8/layout/hierarchy4"/>
    <dgm:cxn modelId="{8E4A250C-4B40-4E6C-9D8F-8319B490C76B}" type="presParOf" srcId="{9D31EFF4-ADC3-42DE-A96B-44C498F3E9EA}" destId="{9C2FB14E-8728-45CB-BD20-532DDA408860}" srcOrd="1" destOrd="0" presId="urn:microsoft.com/office/officeart/2005/8/layout/hierarchy4"/>
    <dgm:cxn modelId="{A5BAC197-E4E4-407E-BBC3-768329218B1F}" type="presParOf" srcId="{9D31EFF4-ADC3-42DE-A96B-44C498F3E9EA}" destId="{3B7DF6A4-28E5-4C0E-A608-578B849ECF78}" srcOrd="2" destOrd="0" presId="urn:microsoft.com/office/officeart/2005/8/layout/hierarchy4"/>
    <dgm:cxn modelId="{34061654-7922-43E6-8C4B-BF9C2EF071C5}" type="presParOf" srcId="{3B7DF6A4-28E5-4C0E-A608-578B849ECF78}" destId="{CD2E39F7-17CB-4B60-BF70-68A4A539E2CC}" srcOrd="0" destOrd="0" presId="urn:microsoft.com/office/officeart/2005/8/layout/hierarchy4"/>
    <dgm:cxn modelId="{89B276CE-B4D8-406F-BABA-E8A31D68A71D}" type="presParOf" srcId="{CD2E39F7-17CB-4B60-BF70-68A4A539E2CC}" destId="{80351B2B-7F8D-4D4B-AC64-0432FD278B0C}" srcOrd="0" destOrd="0" presId="urn:microsoft.com/office/officeart/2005/8/layout/hierarchy4"/>
    <dgm:cxn modelId="{D1FC6BD7-2945-45A3-81AA-FE9888724A66}" type="presParOf" srcId="{CD2E39F7-17CB-4B60-BF70-68A4A539E2CC}" destId="{66EC01BD-2686-4590-A4FA-9FCBD4DB29FE}" srcOrd="1" destOrd="0" presId="urn:microsoft.com/office/officeart/2005/8/layout/hierarchy4"/>
    <dgm:cxn modelId="{C1B12FAE-DF64-4281-B19D-33AC4BD08AE7}" type="presParOf" srcId="{3B7DF6A4-28E5-4C0E-A608-578B849ECF78}" destId="{9E6A2EFD-E046-4632-946B-4B66DDFEC2BF}" srcOrd="1" destOrd="0" presId="urn:microsoft.com/office/officeart/2005/8/layout/hierarchy4"/>
    <dgm:cxn modelId="{6246B956-C027-404E-ADF4-08BE50FCA76B}" type="presParOf" srcId="{3B7DF6A4-28E5-4C0E-A608-578B849ECF78}" destId="{48187B69-D63E-4DD0-BFC3-D738300EE073}" srcOrd="2" destOrd="0" presId="urn:microsoft.com/office/officeart/2005/8/layout/hierarchy4"/>
    <dgm:cxn modelId="{F7705733-EAF7-4275-9E8D-4BB20B70BA40}" type="presParOf" srcId="{48187B69-D63E-4DD0-BFC3-D738300EE073}" destId="{DF37F27C-E42C-4EF2-8645-8F3058627626}" srcOrd="0" destOrd="0" presId="urn:microsoft.com/office/officeart/2005/8/layout/hierarchy4"/>
    <dgm:cxn modelId="{72A1F3B9-3F9B-4B68-8EE4-C303CFE4C48C}" type="presParOf" srcId="{48187B69-D63E-4DD0-BFC3-D738300EE073}" destId="{4E191467-8258-4D36-9449-3C203AA0FF6F}" srcOrd="1" destOrd="0" presId="urn:microsoft.com/office/officeart/2005/8/layout/hierarchy4"/>
    <dgm:cxn modelId="{01C10F90-661B-420A-9245-F9B7F389BD98}" type="presParOf" srcId="{7A4AB55E-ED28-4095-8F99-586B2EE1AE5C}" destId="{DDEE6B95-D324-48C7-BDD0-A8F545BB3CEE}" srcOrd="1" destOrd="0" presId="urn:microsoft.com/office/officeart/2005/8/layout/hierarchy4"/>
    <dgm:cxn modelId="{00D7E1EC-F002-4E9C-A090-90ADEB033F20}" type="presParOf" srcId="{7A4AB55E-ED28-4095-8F99-586B2EE1AE5C}" destId="{C27780BC-A8E9-43D2-8EC2-810C22BBE1AF}" srcOrd="2" destOrd="0" presId="urn:microsoft.com/office/officeart/2005/8/layout/hierarchy4"/>
    <dgm:cxn modelId="{782BC8D8-DA95-4230-BF89-6227D7FE378A}" type="presParOf" srcId="{C27780BC-A8E9-43D2-8EC2-810C22BBE1AF}" destId="{67C72CC7-6A63-40A1-B739-39D6EAB2EA21}" srcOrd="0" destOrd="0" presId="urn:microsoft.com/office/officeart/2005/8/layout/hierarchy4"/>
    <dgm:cxn modelId="{1C393B52-8856-442A-A63F-7297BF504E18}" type="presParOf" srcId="{C27780BC-A8E9-43D2-8EC2-810C22BBE1AF}" destId="{E1ADC3F1-8806-4D03-AF8A-5338521A849E}" srcOrd="1" destOrd="0" presId="urn:microsoft.com/office/officeart/2005/8/layout/hierarchy4"/>
    <dgm:cxn modelId="{810615A0-30FC-4CC4-BC2A-EF1FA55A8363}" type="presParOf" srcId="{7A4AB55E-ED28-4095-8F99-586B2EE1AE5C}" destId="{712D50B8-FED9-499D-B83B-EBBD2FD11353}" srcOrd="3" destOrd="0" presId="urn:microsoft.com/office/officeart/2005/8/layout/hierarchy4"/>
    <dgm:cxn modelId="{D5FBCF2F-E3F2-410B-9C66-4B864D29983E}" type="presParOf" srcId="{7A4AB55E-ED28-4095-8F99-586B2EE1AE5C}" destId="{05ACE4A4-52A7-460C-82A0-30377BA6CD84}" srcOrd="4" destOrd="0" presId="urn:microsoft.com/office/officeart/2005/8/layout/hierarchy4"/>
    <dgm:cxn modelId="{4BFF26D4-4894-4542-A246-99EB95FAC6C2}" type="presParOf" srcId="{05ACE4A4-52A7-460C-82A0-30377BA6CD84}" destId="{14511517-14AA-42DE-A562-6F22B2DD0C41}" srcOrd="0" destOrd="0" presId="urn:microsoft.com/office/officeart/2005/8/layout/hierarchy4"/>
    <dgm:cxn modelId="{E2F4D6AF-D2BF-4451-AE21-6FC133603FBB}" type="presParOf" srcId="{05ACE4A4-52A7-460C-82A0-30377BA6CD84}" destId="{C5528AAF-8159-4944-B614-3D0713657798}"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4967CE5-3466-4ABB-B1F1-DA7C0202C622}"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s-CO"/>
        </a:p>
      </dgm:t>
    </dgm:pt>
    <dgm:pt modelId="{B01FD3F8-D36B-4B1C-8BFF-62732A6FD303}">
      <dgm:prSet phldrT="[Texto]"/>
      <dgm:spPr/>
      <dgm:t>
        <a:bodyPr/>
        <a:lstStyle/>
        <a:p>
          <a:r>
            <a:rPr lang="es-CO" dirty="0"/>
            <a:t>Profesores</a:t>
          </a:r>
        </a:p>
      </dgm:t>
    </dgm:pt>
    <dgm:pt modelId="{55D4910D-A0F3-4219-AB3A-83C8043F5890}" type="parTrans" cxnId="{E0138287-D20A-4866-A9D0-6ED07B753F6D}">
      <dgm:prSet/>
      <dgm:spPr/>
      <dgm:t>
        <a:bodyPr/>
        <a:lstStyle/>
        <a:p>
          <a:endParaRPr lang="es-CO"/>
        </a:p>
      </dgm:t>
    </dgm:pt>
    <dgm:pt modelId="{F24012E5-215A-455D-A663-56FEACB10427}" type="sibTrans" cxnId="{E0138287-D20A-4866-A9D0-6ED07B753F6D}">
      <dgm:prSet/>
      <dgm:spPr/>
      <dgm:t>
        <a:bodyPr/>
        <a:lstStyle/>
        <a:p>
          <a:endParaRPr lang="es-CO"/>
        </a:p>
      </dgm:t>
    </dgm:pt>
    <dgm:pt modelId="{C70089BB-4794-4D13-99E4-0F94F6F4A2FD}">
      <dgm:prSet phldrT="[Texto]"/>
      <dgm:spPr/>
      <dgm:t>
        <a:bodyPr/>
        <a:lstStyle/>
        <a:p>
          <a:r>
            <a:rPr lang="es-CO" dirty="0"/>
            <a:t>Estar atento a las fechas de realización del curso</a:t>
          </a:r>
        </a:p>
      </dgm:t>
    </dgm:pt>
    <dgm:pt modelId="{798CBFC7-364F-4245-A14E-7A8834FC8D3C}" type="parTrans" cxnId="{C7AED78B-2760-4683-BEAB-97514AE060AD}">
      <dgm:prSet/>
      <dgm:spPr/>
      <dgm:t>
        <a:bodyPr/>
        <a:lstStyle/>
        <a:p>
          <a:endParaRPr lang="es-CO"/>
        </a:p>
      </dgm:t>
    </dgm:pt>
    <dgm:pt modelId="{AAB339CA-5035-407A-901C-DA0158805F99}" type="sibTrans" cxnId="{C7AED78B-2760-4683-BEAB-97514AE060AD}">
      <dgm:prSet/>
      <dgm:spPr/>
      <dgm:t>
        <a:bodyPr/>
        <a:lstStyle/>
        <a:p>
          <a:endParaRPr lang="es-CO"/>
        </a:p>
      </dgm:t>
    </dgm:pt>
    <dgm:pt modelId="{73D9009A-6751-455B-BAAC-75D33E7DB823}">
      <dgm:prSet phldrT="[Texto]"/>
      <dgm:spPr/>
      <dgm:t>
        <a:bodyPr/>
        <a:lstStyle/>
        <a:p>
          <a:r>
            <a:rPr lang="es-CO" dirty="0"/>
            <a:t>Utilizar la plataforma Moodle para el desarrollo de actividades y reporte de notas</a:t>
          </a:r>
        </a:p>
      </dgm:t>
    </dgm:pt>
    <dgm:pt modelId="{733BF59C-6932-4DF0-904B-5527A18948D5}" type="parTrans" cxnId="{8AAB78E4-729A-4B44-B4E5-222723ECAB7D}">
      <dgm:prSet/>
      <dgm:spPr/>
      <dgm:t>
        <a:bodyPr/>
        <a:lstStyle/>
        <a:p>
          <a:endParaRPr lang="es-CO"/>
        </a:p>
      </dgm:t>
    </dgm:pt>
    <dgm:pt modelId="{B829008A-5465-423D-A550-6F244F5766F9}" type="sibTrans" cxnId="{8AAB78E4-729A-4B44-B4E5-222723ECAB7D}">
      <dgm:prSet/>
      <dgm:spPr/>
      <dgm:t>
        <a:bodyPr/>
        <a:lstStyle/>
        <a:p>
          <a:endParaRPr lang="es-CO"/>
        </a:p>
      </dgm:t>
    </dgm:pt>
    <dgm:pt modelId="{E7E2B7B7-D394-4059-BCA5-AD2D7E4DD263}">
      <dgm:prSet phldrT="[Texto]"/>
      <dgm:spPr/>
      <dgm:t>
        <a:bodyPr/>
        <a:lstStyle/>
        <a:p>
          <a:r>
            <a:rPr lang="es-CO" dirty="0"/>
            <a:t>Brindar una calificación pronta y oportuna a los estudiantes</a:t>
          </a:r>
        </a:p>
      </dgm:t>
    </dgm:pt>
    <dgm:pt modelId="{EFB1DB8F-4065-4F3B-9411-3D645CC597A3}" type="parTrans" cxnId="{022ADC2B-E16A-4CBC-B3A7-EE1D3DF4DD27}">
      <dgm:prSet/>
      <dgm:spPr/>
      <dgm:t>
        <a:bodyPr/>
        <a:lstStyle/>
        <a:p>
          <a:endParaRPr lang="es-CO"/>
        </a:p>
      </dgm:t>
    </dgm:pt>
    <dgm:pt modelId="{27883BD6-1E60-4053-8773-9E8B5984E489}" type="sibTrans" cxnId="{022ADC2B-E16A-4CBC-B3A7-EE1D3DF4DD27}">
      <dgm:prSet/>
      <dgm:spPr/>
      <dgm:t>
        <a:bodyPr/>
        <a:lstStyle/>
        <a:p>
          <a:endParaRPr lang="es-CO"/>
        </a:p>
      </dgm:t>
    </dgm:pt>
    <dgm:pt modelId="{D2E0BA53-E052-4D67-9A05-7757BA464BA1}">
      <dgm:prSet phldrT="[Texto]"/>
      <dgm:spPr/>
      <dgm:t>
        <a:bodyPr/>
        <a:lstStyle/>
        <a:p>
          <a:r>
            <a:rPr lang="es-CO" dirty="0"/>
            <a:t>Programar los encuentros sincrónicos</a:t>
          </a:r>
        </a:p>
      </dgm:t>
    </dgm:pt>
    <dgm:pt modelId="{B4A04E63-C05D-41D7-B43E-12C45F698D1B}" type="parTrans" cxnId="{F28F1500-9C60-4D3C-8530-09CB2219ACC9}">
      <dgm:prSet/>
      <dgm:spPr/>
      <dgm:t>
        <a:bodyPr/>
        <a:lstStyle/>
        <a:p>
          <a:endParaRPr lang="es-CO"/>
        </a:p>
      </dgm:t>
    </dgm:pt>
    <dgm:pt modelId="{E5E8A22E-8B0F-491E-8019-285239424903}" type="sibTrans" cxnId="{F28F1500-9C60-4D3C-8530-09CB2219ACC9}">
      <dgm:prSet/>
      <dgm:spPr/>
      <dgm:t>
        <a:bodyPr/>
        <a:lstStyle/>
        <a:p>
          <a:endParaRPr lang="es-CO"/>
        </a:p>
      </dgm:t>
    </dgm:pt>
    <dgm:pt modelId="{A047E4BE-762C-40ED-A638-1BD61C6491E2}">
      <dgm:prSet phldrT="[Texto]"/>
      <dgm:spPr/>
      <dgm:t>
        <a:bodyPr/>
        <a:lstStyle/>
        <a:p>
          <a:r>
            <a:rPr lang="es-CO" dirty="0"/>
            <a:t>Acceder a los encuentros sincrónicos programados y compartir la grabación a través de Moodle o Correo</a:t>
          </a:r>
        </a:p>
      </dgm:t>
    </dgm:pt>
    <dgm:pt modelId="{801CA4F9-1381-4F77-AF03-8896B9031B9E}" type="parTrans" cxnId="{3E22E7F7-FFD0-447D-BED8-23055CE26F34}">
      <dgm:prSet/>
      <dgm:spPr/>
      <dgm:t>
        <a:bodyPr/>
        <a:lstStyle/>
        <a:p>
          <a:endParaRPr lang="es-CO"/>
        </a:p>
      </dgm:t>
    </dgm:pt>
    <dgm:pt modelId="{CB396CAD-5E53-4D9D-958B-AFBD37ABC094}" type="sibTrans" cxnId="{3E22E7F7-FFD0-447D-BED8-23055CE26F34}">
      <dgm:prSet/>
      <dgm:spPr/>
      <dgm:t>
        <a:bodyPr/>
        <a:lstStyle/>
        <a:p>
          <a:endParaRPr lang="es-CO"/>
        </a:p>
      </dgm:t>
    </dgm:pt>
    <dgm:pt modelId="{E4B6D0BB-95CD-4498-857F-2BCBFE2545E0}" type="pres">
      <dgm:prSet presAssocID="{64967CE5-3466-4ABB-B1F1-DA7C0202C622}" presName="Name0" presStyleCnt="0">
        <dgm:presLayoutVars>
          <dgm:chPref val="1"/>
          <dgm:dir/>
          <dgm:animOne val="branch"/>
          <dgm:animLvl val="lvl"/>
          <dgm:resizeHandles/>
        </dgm:presLayoutVars>
      </dgm:prSet>
      <dgm:spPr/>
    </dgm:pt>
    <dgm:pt modelId="{B560DB7B-E12D-4E71-9DF6-9452709E6C35}" type="pres">
      <dgm:prSet presAssocID="{B01FD3F8-D36B-4B1C-8BFF-62732A6FD303}" presName="vertOne" presStyleCnt="0"/>
      <dgm:spPr/>
    </dgm:pt>
    <dgm:pt modelId="{336F7488-5D80-4D78-9B7C-AACC92F980E9}" type="pres">
      <dgm:prSet presAssocID="{B01FD3F8-D36B-4B1C-8BFF-62732A6FD303}" presName="txOne" presStyleLbl="node0" presStyleIdx="0" presStyleCnt="1" custLinFactNeighborX="11" custLinFactNeighborY="-1652">
        <dgm:presLayoutVars>
          <dgm:chPref val="3"/>
        </dgm:presLayoutVars>
      </dgm:prSet>
      <dgm:spPr/>
    </dgm:pt>
    <dgm:pt modelId="{3E0B9C74-6A7A-41E9-865F-867B7CE68CE6}" type="pres">
      <dgm:prSet presAssocID="{B01FD3F8-D36B-4B1C-8BFF-62732A6FD303}" presName="parTransOne" presStyleCnt="0"/>
      <dgm:spPr/>
    </dgm:pt>
    <dgm:pt modelId="{7A4AB55E-ED28-4095-8F99-586B2EE1AE5C}" type="pres">
      <dgm:prSet presAssocID="{B01FD3F8-D36B-4B1C-8BFF-62732A6FD303}" presName="horzOne" presStyleCnt="0"/>
      <dgm:spPr/>
    </dgm:pt>
    <dgm:pt modelId="{9D31EFF4-ADC3-42DE-A96B-44C498F3E9EA}" type="pres">
      <dgm:prSet presAssocID="{C70089BB-4794-4D13-99E4-0F94F6F4A2FD}" presName="vertTwo" presStyleCnt="0"/>
      <dgm:spPr/>
    </dgm:pt>
    <dgm:pt modelId="{C75B524F-C2EE-4A60-A474-4DAB0FC8EBBC}" type="pres">
      <dgm:prSet presAssocID="{C70089BB-4794-4D13-99E4-0F94F6F4A2FD}" presName="txTwo" presStyleLbl="node2" presStyleIdx="0" presStyleCnt="3">
        <dgm:presLayoutVars>
          <dgm:chPref val="3"/>
        </dgm:presLayoutVars>
      </dgm:prSet>
      <dgm:spPr/>
    </dgm:pt>
    <dgm:pt modelId="{3B7DF6A4-28E5-4C0E-A608-578B849ECF78}" type="pres">
      <dgm:prSet presAssocID="{C70089BB-4794-4D13-99E4-0F94F6F4A2FD}" presName="horzTwo" presStyleCnt="0"/>
      <dgm:spPr/>
    </dgm:pt>
    <dgm:pt modelId="{DDEE6B95-D324-48C7-BDD0-A8F545BB3CEE}" type="pres">
      <dgm:prSet presAssocID="{AAB339CA-5035-407A-901C-DA0158805F99}" presName="sibSpaceTwo" presStyleCnt="0"/>
      <dgm:spPr/>
    </dgm:pt>
    <dgm:pt modelId="{C27780BC-A8E9-43D2-8EC2-810C22BBE1AF}" type="pres">
      <dgm:prSet presAssocID="{73D9009A-6751-455B-BAAC-75D33E7DB823}" presName="vertTwo" presStyleCnt="0"/>
      <dgm:spPr/>
    </dgm:pt>
    <dgm:pt modelId="{67C72CC7-6A63-40A1-B739-39D6EAB2EA21}" type="pres">
      <dgm:prSet presAssocID="{73D9009A-6751-455B-BAAC-75D33E7DB823}" presName="txTwo" presStyleLbl="node2" presStyleIdx="1" presStyleCnt="3">
        <dgm:presLayoutVars>
          <dgm:chPref val="3"/>
        </dgm:presLayoutVars>
      </dgm:prSet>
      <dgm:spPr/>
    </dgm:pt>
    <dgm:pt modelId="{386F8FBE-005B-4ED3-9B5C-BB069BDB119B}" type="pres">
      <dgm:prSet presAssocID="{73D9009A-6751-455B-BAAC-75D33E7DB823}" presName="parTransTwo" presStyleCnt="0"/>
      <dgm:spPr/>
    </dgm:pt>
    <dgm:pt modelId="{E1ADC3F1-8806-4D03-AF8A-5338521A849E}" type="pres">
      <dgm:prSet presAssocID="{73D9009A-6751-455B-BAAC-75D33E7DB823}" presName="horzTwo" presStyleCnt="0"/>
      <dgm:spPr/>
    </dgm:pt>
    <dgm:pt modelId="{F4584C10-9EE0-4074-A342-146D8CF2917D}" type="pres">
      <dgm:prSet presAssocID="{E7E2B7B7-D394-4059-BCA5-AD2D7E4DD263}" presName="vertThree" presStyleCnt="0"/>
      <dgm:spPr/>
    </dgm:pt>
    <dgm:pt modelId="{DD4AFCE4-FAF9-4BD3-B65B-FC19610BCF58}" type="pres">
      <dgm:prSet presAssocID="{E7E2B7B7-D394-4059-BCA5-AD2D7E4DD263}" presName="txThree" presStyleLbl="node3" presStyleIdx="0" presStyleCnt="2">
        <dgm:presLayoutVars>
          <dgm:chPref val="3"/>
        </dgm:presLayoutVars>
      </dgm:prSet>
      <dgm:spPr/>
    </dgm:pt>
    <dgm:pt modelId="{47A250DB-6AF7-4021-95A4-34AAC0F35E50}" type="pres">
      <dgm:prSet presAssocID="{E7E2B7B7-D394-4059-BCA5-AD2D7E4DD263}" presName="horzThree" presStyleCnt="0"/>
      <dgm:spPr/>
    </dgm:pt>
    <dgm:pt modelId="{77619A74-6715-43B7-AD6E-7E4FDE7D3C1A}" type="pres">
      <dgm:prSet presAssocID="{27883BD6-1E60-4053-8773-9E8B5984E489}" presName="sibSpaceThree" presStyleCnt="0"/>
      <dgm:spPr/>
    </dgm:pt>
    <dgm:pt modelId="{E5404DD7-021A-4457-965F-ADB7F253BE23}" type="pres">
      <dgm:prSet presAssocID="{D2E0BA53-E052-4D67-9A05-7757BA464BA1}" presName="vertThree" presStyleCnt="0"/>
      <dgm:spPr/>
    </dgm:pt>
    <dgm:pt modelId="{3531C474-ABB9-4045-8094-E2BA586123C6}" type="pres">
      <dgm:prSet presAssocID="{D2E0BA53-E052-4D67-9A05-7757BA464BA1}" presName="txThree" presStyleLbl="node3" presStyleIdx="1" presStyleCnt="2">
        <dgm:presLayoutVars>
          <dgm:chPref val="3"/>
        </dgm:presLayoutVars>
      </dgm:prSet>
      <dgm:spPr/>
    </dgm:pt>
    <dgm:pt modelId="{A391C80B-627A-430C-ADCD-856415ECCC67}" type="pres">
      <dgm:prSet presAssocID="{D2E0BA53-E052-4D67-9A05-7757BA464BA1}" presName="horzThree" presStyleCnt="0"/>
      <dgm:spPr/>
    </dgm:pt>
    <dgm:pt modelId="{CEAA1FC2-8AB3-43C6-B222-EC1697145D3C}" type="pres">
      <dgm:prSet presAssocID="{B829008A-5465-423D-A550-6F244F5766F9}" presName="sibSpaceTwo" presStyleCnt="0"/>
      <dgm:spPr/>
    </dgm:pt>
    <dgm:pt modelId="{07C71C8A-16A8-421E-80CF-3C39D967AE54}" type="pres">
      <dgm:prSet presAssocID="{A047E4BE-762C-40ED-A638-1BD61C6491E2}" presName="vertTwo" presStyleCnt="0"/>
      <dgm:spPr/>
    </dgm:pt>
    <dgm:pt modelId="{7A81555C-21C1-4D12-BA03-2A515A27B5DC}" type="pres">
      <dgm:prSet presAssocID="{A047E4BE-762C-40ED-A638-1BD61C6491E2}" presName="txTwo" presStyleLbl="node2" presStyleIdx="2" presStyleCnt="3">
        <dgm:presLayoutVars>
          <dgm:chPref val="3"/>
        </dgm:presLayoutVars>
      </dgm:prSet>
      <dgm:spPr/>
    </dgm:pt>
    <dgm:pt modelId="{B5301FE7-769A-4543-B777-F37FFDB08357}" type="pres">
      <dgm:prSet presAssocID="{A047E4BE-762C-40ED-A638-1BD61C6491E2}" presName="horzTwo" presStyleCnt="0"/>
      <dgm:spPr/>
    </dgm:pt>
  </dgm:ptLst>
  <dgm:cxnLst>
    <dgm:cxn modelId="{F28F1500-9C60-4D3C-8530-09CB2219ACC9}" srcId="{73D9009A-6751-455B-BAAC-75D33E7DB823}" destId="{D2E0BA53-E052-4D67-9A05-7757BA464BA1}" srcOrd="1" destOrd="0" parTransId="{B4A04E63-C05D-41D7-B43E-12C45F698D1B}" sibTransId="{E5E8A22E-8B0F-491E-8019-285239424903}"/>
    <dgm:cxn modelId="{022ADC2B-E16A-4CBC-B3A7-EE1D3DF4DD27}" srcId="{73D9009A-6751-455B-BAAC-75D33E7DB823}" destId="{E7E2B7B7-D394-4059-BCA5-AD2D7E4DD263}" srcOrd="0" destOrd="0" parTransId="{EFB1DB8F-4065-4F3B-9411-3D645CC597A3}" sibTransId="{27883BD6-1E60-4053-8773-9E8B5984E489}"/>
    <dgm:cxn modelId="{7CA10F45-7E0C-446F-AC51-4C9DE7B4EE17}" type="presOf" srcId="{A047E4BE-762C-40ED-A638-1BD61C6491E2}" destId="{7A81555C-21C1-4D12-BA03-2A515A27B5DC}" srcOrd="0" destOrd="0" presId="urn:microsoft.com/office/officeart/2005/8/layout/hierarchy4"/>
    <dgm:cxn modelId="{E0138287-D20A-4866-A9D0-6ED07B753F6D}" srcId="{64967CE5-3466-4ABB-B1F1-DA7C0202C622}" destId="{B01FD3F8-D36B-4B1C-8BFF-62732A6FD303}" srcOrd="0" destOrd="0" parTransId="{55D4910D-A0F3-4219-AB3A-83C8043F5890}" sibTransId="{F24012E5-215A-455D-A663-56FEACB10427}"/>
    <dgm:cxn modelId="{C7AED78B-2760-4683-BEAB-97514AE060AD}" srcId="{B01FD3F8-D36B-4B1C-8BFF-62732A6FD303}" destId="{C70089BB-4794-4D13-99E4-0F94F6F4A2FD}" srcOrd="0" destOrd="0" parTransId="{798CBFC7-364F-4245-A14E-7A8834FC8D3C}" sibTransId="{AAB339CA-5035-407A-901C-DA0158805F99}"/>
    <dgm:cxn modelId="{B935F9AD-2484-41E7-BC04-4A6ABEC83635}" type="presOf" srcId="{C70089BB-4794-4D13-99E4-0F94F6F4A2FD}" destId="{C75B524F-C2EE-4A60-A474-4DAB0FC8EBBC}" srcOrd="0" destOrd="0" presId="urn:microsoft.com/office/officeart/2005/8/layout/hierarchy4"/>
    <dgm:cxn modelId="{1EE689C8-94C9-4726-A7CC-F08865F45E09}" type="presOf" srcId="{B01FD3F8-D36B-4B1C-8BFF-62732A6FD303}" destId="{336F7488-5D80-4D78-9B7C-AACC92F980E9}" srcOrd="0" destOrd="0" presId="urn:microsoft.com/office/officeart/2005/8/layout/hierarchy4"/>
    <dgm:cxn modelId="{CDEEEED6-9E6F-4EF0-AF12-CA0B30FD0D0F}" type="presOf" srcId="{73D9009A-6751-455B-BAAC-75D33E7DB823}" destId="{67C72CC7-6A63-40A1-B739-39D6EAB2EA21}" srcOrd="0" destOrd="0" presId="urn:microsoft.com/office/officeart/2005/8/layout/hierarchy4"/>
    <dgm:cxn modelId="{19AE7ADA-4728-4AAB-8658-4D05CFE78ABF}" type="presOf" srcId="{64967CE5-3466-4ABB-B1F1-DA7C0202C622}" destId="{E4B6D0BB-95CD-4498-857F-2BCBFE2545E0}" srcOrd="0" destOrd="0" presId="urn:microsoft.com/office/officeart/2005/8/layout/hierarchy4"/>
    <dgm:cxn modelId="{8AAB78E4-729A-4B44-B4E5-222723ECAB7D}" srcId="{B01FD3F8-D36B-4B1C-8BFF-62732A6FD303}" destId="{73D9009A-6751-455B-BAAC-75D33E7DB823}" srcOrd="1" destOrd="0" parTransId="{733BF59C-6932-4DF0-904B-5527A18948D5}" sibTransId="{B829008A-5465-423D-A550-6F244F5766F9}"/>
    <dgm:cxn modelId="{873CBFF4-4BE1-4CE7-BA75-D2D71FB5EA4B}" type="presOf" srcId="{E7E2B7B7-D394-4059-BCA5-AD2D7E4DD263}" destId="{DD4AFCE4-FAF9-4BD3-B65B-FC19610BCF58}" srcOrd="0" destOrd="0" presId="urn:microsoft.com/office/officeart/2005/8/layout/hierarchy4"/>
    <dgm:cxn modelId="{3E22E7F7-FFD0-447D-BED8-23055CE26F34}" srcId="{B01FD3F8-D36B-4B1C-8BFF-62732A6FD303}" destId="{A047E4BE-762C-40ED-A638-1BD61C6491E2}" srcOrd="2" destOrd="0" parTransId="{801CA4F9-1381-4F77-AF03-8896B9031B9E}" sibTransId="{CB396CAD-5E53-4D9D-958B-AFBD37ABC094}"/>
    <dgm:cxn modelId="{387EACFA-02CA-40E1-A022-ACA6C208297B}" type="presOf" srcId="{D2E0BA53-E052-4D67-9A05-7757BA464BA1}" destId="{3531C474-ABB9-4045-8094-E2BA586123C6}" srcOrd="0" destOrd="0" presId="urn:microsoft.com/office/officeart/2005/8/layout/hierarchy4"/>
    <dgm:cxn modelId="{7C297646-058A-4704-9D8D-BED374FB08C5}" type="presParOf" srcId="{E4B6D0BB-95CD-4498-857F-2BCBFE2545E0}" destId="{B560DB7B-E12D-4E71-9DF6-9452709E6C35}" srcOrd="0" destOrd="0" presId="urn:microsoft.com/office/officeart/2005/8/layout/hierarchy4"/>
    <dgm:cxn modelId="{1171556B-E38A-46F0-86DD-906ACA29C843}" type="presParOf" srcId="{B560DB7B-E12D-4E71-9DF6-9452709E6C35}" destId="{336F7488-5D80-4D78-9B7C-AACC92F980E9}" srcOrd="0" destOrd="0" presId="urn:microsoft.com/office/officeart/2005/8/layout/hierarchy4"/>
    <dgm:cxn modelId="{EC3D1C05-96EF-4649-86A5-B7C9C35DA2AA}" type="presParOf" srcId="{B560DB7B-E12D-4E71-9DF6-9452709E6C35}" destId="{3E0B9C74-6A7A-41E9-865F-867B7CE68CE6}" srcOrd="1" destOrd="0" presId="urn:microsoft.com/office/officeart/2005/8/layout/hierarchy4"/>
    <dgm:cxn modelId="{663F97FC-02CA-4A93-AF0F-C4BD850703A2}" type="presParOf" srcId="{B560DB7B-E12D-4E71-9DF6-9452709E6C35}" destId="{7A4AB55E-ED28-4095-8F99-586B2EE1AE5C}" srcOrd="2" destOrd="0" presId="urn:microsoft.com/office/officeart/2005/8/layout/hierarchy4"/>
    <dgm:cxn modelId="{4FC6B928-6DE7-47D5-97D5-0DB6CD92683A}" type="presParOf" srcId="{7A4AB55E-ED28-4095-8F99-586B2EE1AE5C}" destId="{9D31EFF4-ADC3-42DE-A96B-44C498F3E9EA}" srcOrd="0" destOrd="0" presId="urn:microsoft.com/office/officeart/2005/8/layout/hierarchy4"/>
    <dgm:cxn modelId="{7CEB1AB6-3A6D-492C-AB56-B8171A0AF297}" type="presParOf" srcId="{9D31EFF4-ADC3-42DE-A96B-44C498F3E9EA}" destId="{C75B524F-C2EE-4A60-A474-4DAB0FC8EBBC}" srcOrd="0" destOrd="0" presId="urn:microsoft.com/office/officeart/2005/8/layout/hierarchy4"/>
    <dgm:cxn modelId="{A5BAC197-E4E4-407E-BBC3-768329218B1F}" type="presParOf" srcId="{9D31EFF4-ADC3-42DE-A96B-44C498F3E9EA}" destId="{3B7DF6A4-28E5-4C0E-A608-578B849ECF78}" srcOrd="1" destOrd="0" presId="urn:microsoft.com/office/officeart/2005/8/layout/hierarchy4"/>
    <dgm:cxn modelId="{01C10F90-661B-420A-9245-F9B7F389BD98}" type="presParOf" srcId="{7A4AB55E-ED28-4095-8F99-586B2EE1AE5C}" destId="{DDEE6B95-D324-48C7-BDD0-A8F545BB3CEE}" srcOrd="1" destOrd="0" presId="urn:microsoft.com/office/officeart/2005/8/layout/hierarchy4"/>
    <dgm:cxn modelId="{00D7E1EC-F002-4E9C-A090-90ADEB033F20}" type="presParOf" srcId="{7A4AB55E-ED28-4095-8F99-586B2EE1AE5C}" destId="{C27780BC-A8E9-43D2-8EC2-810C22BBE1AF}" srcOrd="2" destOrd="0" presId="urn:microsoft.com/office/officeart/2005/8/layout/hierarchy4"/>
    <dgm:cxn modelId="{782BC8D8-DA95-4230-BF89-6227D7FE378A}" type="presParOf" srcId="{C27780BC-A8E9-43D2-8EC2-810C22BBE1AF}" destId="{67C72CC7-6A63-40A1-B739-39D6EAB2EA21}" srcOrd="0" destOrd="0" presId="urn:microsoft.com/office/officeart/2005/8/layout/hierarchy4"/>
    <dgm:cxn modelId="{A12BAA5F-54D0-4824-85F1-EAABF2ED1111}" type="presParOf" srcId="{C27780BC-A8E9-43D2-8EC2-810C22BBE1AF}" destId="{386F8FBE-005B-4ED3-9B5C-BB069BDB119B}" srcOrd="1" destOrd="0" presId="urn:microsoft.com/office/officeart/2005/8/layout/hierarchy4"/>
    <dgm:cxn modelId="{1C393B52-8856-442A-A63F-7297BF504E18}" type="presParOf" srcId="{C27780BC-A8E9-43D2-8EC2-810C22BBE1AF}" destId="{E1ADC3F1-8806-4D03-AF8A-5338521A849E}" srcOrd="2" destOrd="0" presId="urn:microsoft.com/office/officeart/2005/8/layout/hierarchy4"/>
    <dgm:cxn modelId="{07928ECD-C161-4C11-8BC5-4BE54370A1DF}" type="presParOf" srcId="{E1ADC3F1-8806-4D03-AF8A-5338521A849E}" destId="{F4584C10-9EE0-4074-A342-146D8CF2917D}" srcOrd="0" destOrd="0" presId="urn:microsoft.com/office/officeart/2005/8/layout/hierarchy4"/>
    <dgm:cxn modelId="{83DA99E3-1048-4420-9155-1B7B7A77CAD5}" type="presParOf" srcId="{F4584C10-9EE0-4074-A342-146D8CF2917D}" destId="{DD4AFCE4-FAF9-4BD3-B65B-FC19610BCF58}" srcOrd="0" destOrd="0" presId="urn:microsoft.com/office/officeart/2005/8/layout/hierarchy4"/>
    <dgm:cxn modelId="{9235598E-F00D-4D73-A3F0-E6DEFDD8D494}" type="presParOf" srcId="{F4584C10-9EE0-4074-A342-146D8CF2917D}" destId="{47A250DB-6AF7-4021-95A4-34AAC0F35E50}" srcOrd="1" destOrd="0" presId="urn:microsoft.com/office/officeart/2005/8/layout/hierarchy4"/>
    <dgm:cxn modelId="{79DACA4B-9EBB-41C4-9C8D-408E1C9248E0}" type="presParOf" srcId="{E1ADC3F1-8806-4D03-AF8A-5338521A849E}" destId="{77619A74-6715-43B7-AD6E-7E4FDE7D3C1A}" srcOrd="1" destOrd="0" presId="urn:microsoft.com/office/officeart/2005/8/layout/hierarchy4"/>
    <dgm:cxn modelId="{888AA77B-B636-4ECF-BAE1-2867BECB5DE7}" type="presParOf" srcId="{E1ADC3F1-8806-4D03-AF8A-5338521A849E}" destId="{E5404DD7-021A-4457-965F-ADB7F253BE23}" srcOrd="2" destOrd="0" presId="urn:microsoft.com/office/officeart/2005/8/layout/hierarchy4"/>
    <dgm:cxn modelId="{87359358-BCA6-4B98-B0D0-C0F2785319AA}" type="presParOf" srcId="{E5404DD7-021A-4457-965F-ADB7F253BE23}" destId="{3531C474-ABB9-4045-8094-E2BA586123C6}" srcOrd="0" destOrd="0" presId="urn:microsoft.com/office/officeart/2005/8/layout/hierarchy4"/>
    <dgm:cxn modelId="{A4FEE65A-067B-45DB-B707-04DD685A224A}" type="presParOf" srcId="{E5404DD7-021A-4457-965F-ADB7F253BE23}" destId="{A391C80B-627A-430C-ADCD-856415ECCC67}" srcOrd="1" destOrd="0" presId="urn:microsoft.com/office/officeart/2005/8/layout/hierarchy4"/>
    <dgm:cxn modelId="{AE162A97-53B4-479B-BB42-4A158427637B}" type="presParOf" srcId="{7A4AB55E-ED28-4095-8F99-586B2EE1AE5C}" destId="{CEAA1FC2-8AB3-43C6-B222-EC1697145D3C}" srcOrd="3" destOrd="0" presId="urn:microsoft.com/office/officeart/2005/8/layout/hierarchy4"/>
    <dgm:cxn modelId="{3414212E-3452-42B3-A80E-31AE972C8BCE}" type="presParOf" srcId="{7A4AB55E-ED28-4095-8F99-586B2EE1AE5C}" destId="{07C71C8A-16A8-421E-80CF-3C39D967AE54}" srcOrd="4" destOrd="0" presId="urn:microsoft.com/office/officeart/2005/8/layout/hierarchy4"/>
    <dgm:cxn modelId="{E3EECBC5-A6EE-4152-930D-6BD270B84E2B}" type="presParOf" srcId="{07C71C8A-16A8-421E-80CF-3C39D967AE54}" destId="{7A81555C-21C1-4D12-BA03-2A515A27B5DC}" srcOrd="0" destOrd="0" presId="urn:microsoft.com/office/officeart/2005/8/layout/hierarchy4"/>
    <dgm:cxn modelId="{A0A4F454-846A-4ED7-B250-9B406C9761FC}" type="presParOf" srcId="{07C71C8A-16A8-421E-80CF-3C39D967AE54}" destId="{B5301FE7-769A-4543-B777-F37FFDB0835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4967CE5-3466-4ABB-B1F1-DA7C0202C622}"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s-CO"/>
        </a:p>
      </dgm:t>
    </dgm:pt>
    <dgm:pt modelId="{B01FD3F8-D36B-4B1C-8BFF-62732A6FD303}">
      <dgm:prSet phldrT="[Texto]"/>
      <dgm:spPr/>
      <dgm:t>
        <a:bodyPr/>
        <a:lstStyle/>
        <a:p>
          <a:r>
            <a:rPr lang="es-CO" dirty="0"/>
            <a:t>Estudiantes</a:t>
          </a:r>
        </a:p>
      </dgm:t>
    </dgm:pt>
    <dgm:pt modelId="{55D4910D-A0F3-4219-AB3A-83C8043F5890}" type="parTrans" cxnId="{E0138287-D20A-4866-A9D0-6ED07B753F6D}">
      <dgm:prSet/>
      <dgm:spPr/>
      <dgm:t>
        <a:bodyPr/>
        <a:lstStyle/>
        <a:p>
          <a:endParaRPr lang="es-CO"/>
        </a:p>
      </dgm:t>
    </dgm:pt>
    <dgm:pt modelId="{F24012E5-215A-455D-A663-56FEACB10427}" type="sibTrans" cxnId="{E0138287-D20A-4866-A9D0-6ED07B753F6D}">
      <dgm:prSet/>
      <dgm:spPr/>
      <dgm:t>
        <a:bodyPr/>
        <a:lstStyle/>
        <a:p>
          <a:endParaRPr lang="es-CO"/>
        </a:p>
      </dgm:t>
    </dgm:pt>
    <dgm:pt modelId="{C70089BB-4794-4D13-99E4-0F94F6F4A2FD}">
      <dgm:prSet phldrT="[Texto]"/>
      <dgm:spPr/>
      <dgm:t>
        <a:bodyPr/>
        <a:lstStyle/>
        <a:p>
          <a:r>
            <a:rPr lang="es-CO" dirty="0"/>
            <a:t>Asistir a los encuentros sincrónicos programados</a:t>
          </a:r>
        </a:p>
      </dgm:t>
    </dgm:pt>
    <dgm:pt modelId="{798CBFC7-364F-4245-A14E-7A8834FC8D3C}" type="parTrans" cxnId="{C7AED78B-2760-4683-BEAB-97514AE060AD}">
      <dgm:prSet/>
      <dgm:spPr/>
      <dgm:t>
        <a:bodyPr/>
        <a:lstStyle/>
        <a:p>
          <a:endParaRPr lang="es-CO"/>
        </a:p>
      </dgm:t>
    </dgm:pt>
    <dgm:pt modelId="{AAB339CA-5035-407A-901C-DA0158805F99}" type="sibTrans" cxnId="{C7AED78B-2760-4683-BEAB-97514AE060AD}">
      <dgm:prSet/>
      <dgm:spPr/>
      <dgm:t>
        <a:bodyPr/>
        <a:lstStyle/>
        <a:p>
          <a:endParaRPr lang="es-CO"/>
        </a:p>
      </dgm:t>
    </dgm:pt>
    <dgm:pt modelId="{C8EB9E21-0F32-433D-B8BF-FEE4E8E2F493}">
      <dgm:prSet phldrT="[Texto]"/>
      <dgm:spPr/>
      <dgm:t>
        <a:bodyPr/>
        <a:lstStyle/>
        <a:p>
          <a:r>
            <a:rPr lang="es-CO" dirty="0"/>
            <a:t>Reportar al profesor en los tiempos establecidos inconsistencias, quejas o reclamos por las calificaciones</a:t>
          </a:r>
        </a:p>
      </dgm:t>
    </dgm:pt>
    <dgm:pt modelId="{91FCC539-E65F-4AC6-AC84-C28395ECA517}" type="parTrans" cxnId="{ADEFAFA0-0690-4D6C-BEA8-9B5CB9C52209}">
      <dgm:prSet/>
      <dgm:spPr/>
      <dgm:t>
        <a:bodyPr/>
        <a:lstStyle/>
        <a:p>
          <a:endParaRPr lang="es-CO"/>
        </a:p>
      </dgm:t>
    </dgm:pt>
    <dgm:pt modelId="{4DCD4EAA-062C-4C70-8E6F-D2A396B8F17B}" type="sibTrans" cxnId="{ADEFAFA0-0690-4D6C-BEA8-9B5CB9C52209}">
      <dgm:prSet/>
      <dgm:spPr/>
      <dgm:t>
        <a:bodyPr/>
        <a:lstStyle/>
        <a:p>
          <a:endParaRPr lang="es-CO"/>
        </a:p>
      </dgm:t>
    </dgm:pt>
    <dgm:pt modelId="{73D9009A-6751-455B-BAAC-75D33E7DB823}">
      <dgm:prSet phldrT="[Texto]"/>
      <dgm:spPr/>
      <dgm:t>
        <a:bodyPr/>
        <a:lstStyle/>
        <a:p>
          <a:r>
            <a:rPr lang="es-CO" dirty="0"/>
            <a:t>Revisar y atender a las comunicaciones dadas a través del correo institucional</a:t>
          </a:r>
        </a:p>
      </dgm:t>
    </dgm:pt>
    <dgm:pt modelId="{733BF59C-6932-4DF0-904B-5527A18948D5}" type="parTrans" cxnId="{8AAB78E4-729A-4B44-B4E5-222723ECAB7D}">
      <dgm:prSet/>
      <dgm:spPr/>
      <dgm:t>
        <a:bodyPr/>
        <a:lstStyle/>
        <a:p>
          <a:endParaRPr lang="es-CO"/>
        </a:p>
      </dgm:t>
    </dgm:pt>
    <dgm:pt modelId="{B829008A-5465-423D-A550-6F244F5766F9}" type="sibTrans" cxnId="{8AAB78E4-729A-4B44-B4E5-222723ECAB7D}">
      <dgm:prSet/>
      <dgm:spPr/>
      <dgm:t>
        <a:bodyPr/>
        <a:lstStyle/>
        <a:p>
          <a:endParaRPr lang="es-CO"/>
        </a:p>
      </dgm:t>
    </dgm:pt>
    <dgm:pt modelId="{10D8D68A-95CB-4E98-845E-FDB1B43B6BCE}">
      <dgm:prSet phldrT="[Texto]"/>
      <dgm:spPr/>
      <dgm:t>
        <a:bodyPr/>
        <a:lstStyle/>
        <a:p>
          <a:r>
            <a:rPr lang="es-CO" dirty="0"/>
            <a:t>Desarrollar la evaluación docente al final del curso o semestre</a:t>
          </a:r>
        </a:p>
      </dgm:t>
    </dgm:pt>
    <dgm:pt modelId="{F9390549-C0CD-49AD-8E46-293F4A96E09D}" type="parTrans" cxnId="{35D14EE1-4344-45C2-9CA4-E3D069039517}">
      <dgm:prSet/>
      <dgm:spPr/>
      <dgm:t>
        <a:bodyPr/>
        <a:lstStyle/>
        <a:p>
          <a:endParaRPr lang="es-CO"/>
        </a:p>
      </dgm:t>
    </dgm:pt>
    <dgm:pt modelId="{3671DCDA-D429-4FCC-AC3C-99B4EAD830F7}" type="sibTrans" cxnId="{35D14EE1-4344-45C2-9CA4-E3D069039517}">
      <dgm:prSet/>
      <dgm:spPr/>
      <dgm:t>
        <a:bodyPr/>
        <a:lstStyle/>
        <a:p>
          <a:endParaRPr lang="es-CO"/>
        </a:p>
      </dgm:t>
    </dgm:pt>
    <dgm:pt modelId="{51AD51F0-8F76-4C85-A651-0B30C7DDAB56}">
      <dgm:prSet phldrT="[Texto]"/>
      <dgm:spPr/>
      <dgm:t>
        <a:bodyPr/>
        <a:lstStyle/>
        <a:p>
          <a:r>
            <a:rPr lang="es-CO" dirty="0"/>
            <a:t>Presentar las actividades programadas en la plataforma Moodle en el horario establecido</a:t>
          </a:r>
        </a:p>
      </dgm:t>
    </dgm:pt>
    <dgm:pt modelId="{E3F453AA-DBA4-43E6-AA49-4CD1B330CA6C}" type="sibTrans" cxnId="{3C392BB3-480A-4884-A205-8409EC0677E0}">
      <dgm:prSet/>
      <dgm:spPr/>
      <dgm:t>
        <a:bodyPr/>
        <a:lstStyle/>
        <a:p>
          <a:endParaRPr lang="es-CO"/>
        </a:p>
      </dgm:t>
    </dgm:pt>
    <dgm:pt modelId="{7CBA6B4F-470B-4F00-AF4E-6D65B4A2DF2A}" type="parTrans" cxnId="{3C392BB3-480A-4884-A205-8409EC0677E0}">
      <dgm:prSet/>
      <dgm:spPr/>
      <dgm:t>
        <a:bodyPr/>
        <a:lstStyle/>
        <a:p>
          <a:endParaRPr lang="es-CO"/>
        </a:p>
      </dgm:t>
    </dgm:pt>
    <dgm:pt modelId="{E4B6D0BB-95CD-4498-857F-2BCBFE2545E0}" type="pres">
      <dgm:prSet presAssocID="{64967CE5-3466-4ABB-B1F1-DA7C0202C622}" presName="Name0" presStyleCnt="0">
        <dgm:presLayoutVars>
          <dgm:chPref val="1"/>
          <dgm:dir/>
          <dgm:animOne val="branch"/>
          <dgm:animLvl val="lvl"/>
          <dgm:resizeHandles/>
        </dgm:presLayoutVars>
      </dgm:prSet>
      <dgm:spPr/>
    </dgm:pt>
    <dgm:pt modelId="{B560DB7B-E12D-4E71-9DF6-9452709E6C35}" type="pres">
      <dgm:prSet presAssocID="{B01FD3F8-D36B-4B1C-8BFF-62732A6FD303}" presName="vertOne" presStyleCnt="0"/>
      <dgm:spPr/>
    </dgm:pt>
    <dgm:pt modelId="{336F7488-5D80-4D78-9B7C-AACC92F980E9}" type="pres">
      <dgm:prSet presAssocID="{B01FD3F8-D36B-4B1C-8BFF-62732A6FD303}" presName="txOne" presStyleLbl="node0" presStyleIdx="0" presStyleCnt="1" custLinFactNeighborX="11" custLinFactNeighborY="-1652">
        <dgm:presLayoutVars>
          <dgm:chPref val="3"/>
        </dgm:presLayoutVars>
      </dgm:prSet>
      <dgm:spPr/>
    </dgm:pt>
    <dgm:pt modelId="{3E0B9C74-6A7A-41E9-865F-867B7CE68CE6}" type="pres">
      <dgm:prSet presAssocID="{B01FD3F8-D36B-4B1C-8BFF-62732A6FD303}" presName="parTransOne" presStyleCnt="0"/>
      <dgm:spPr/>
    </dgm:pt>
    <dgm:pt modelId="{7A4AB55E-ED28-4095-8F99-586B2EE1AE5C}" type="pres">
      <dgm:prSet presAssocID="{B01FD3F8-D36B-4B1C-8BFF-62732A6FD303}" presName="horzOne" presStyleCnt="0"/>
      <dgm:spPr/>
    </dgm:pt>
    <dgm:pt modelId="{9D31EFF4-ADC3-42DE-A96B-44C498F3E9EA}" type="pres">
      <dgm:prSet presAssocID="{C70089BB-4794-4D13-99E4-0F94F6F4A2FD}" presName="vertTwo" presStyleCnt="0"/>
      <dgm:spPr/>
    </dgm:pt>
    <dgm:pt modelId="{C75B524F-C2EE-4A60-A474-4DAB0FC8EBBC}" type="pres">
      <dgm:prSet presAssocID="{C70089BB-4794-4D13-99E4-0F94F6F4A2FD}" presName="txTwo" presStyleLbl="node2" presStyleIdx="0" presStyleCnt="3">
        <dgm:presLayoutVars>
          <dgm:chPref val="3"/>
        </dgm:presLayoutVars>
      </dgm:prSet>
      <dgm:spPr/>
    </dgm:pt>
    <dgm:pt modelId="{9C2FB14E-8728-45CB-BD20-532DDA408860}" type="pres">
      <dgm:prSet presAssocID="{C70089BB-4794-4D13-99E4-0F94F6F4A2FD}" presName="parTransTwo" presStyleCnt="0"/>
      <dgm:spPr/>
    </dgm:pt>
    <dgm:pt modelId="{3B7DF6A4-28E5-4C0E-A608-578B849ECF78}" type="pres">
      <dgm:prSet presAssocID="{C70089BB-4794-4D13-99E4-0F94F6F4A2FD}" presName="horzTwo" presStyleCnt="0"/>
      <dgm:spPr/>
    </dgm:pt>
    <dgm:pt modelId="{CD2E39F7-17CB-4B60-BF70-68A4A539E2CC}" type="pres">
      <dgm:prSet presAssocID="{51AD51F0-8F76-4C85-A651-0B30C7DDAB56}" presName="vertThree" presStyleCnt="0"/>
      <dgm:spPr/>
    </dgm:pt>
    <dgm:pt modelId="{80351B2B-7F8D-4D4B-AC64-0432FD278B0C}" type="pres">
      <dgm:prSet presAssocID="{51AD51F0-8F76-4C85-A651-0B30C7DDAB56}" presName="txThree" presStyleLbl="node3" presStyleIdx="0" presStyleCnt="2">
        <dgm:presLayoutVars>
          <dgm:chPref val="3"/>
        </dgm:presLayoutVars>
      </dgm:prSet>
      <dgm:spPr/>
    </dgm:pt>
    <dgm:pt modelId="{66EC01BD-2686-4590-A4FA-9FCBD4DB29FE}" type="pres">
      <dgm:prSet presAssocID="{51AD51F0-8F76-4C85-A651-0B30C7DDAB56}" presName="horzThree" presStyleCnt="0"/>
      <dgm:spPr/>
    </dgm:pt>
    <dgm:pt modelId="{9E6A2EFD-E046-4632-946B-4B66DDFEC2BF}" type="pres">
      <dgm:prSet presAssocID="{E3F453AA-DBA4-43E6-AA49-4CD1B330CA6C}" presName="sibSpaceThree" presStyleCnt="0"/>
      <dgm:spPr/>
    </dgm:pt>
    <dgm:pt modelId="{48187B69-D63E-4DD0-BFC3-D738300EE073}" type="pres">
      <dgm:prSet presAssocID="{C8EB9E21-0F32-433D-B8BF-FEE4E8E2F493}" presName="vertThree" presStyleCnt="0"/>
      <dgm:spPr/>
    </dgm:pt>
    <dgm:pt modelId="{DF37F27C-E42C-4EF2-8645-8F3058627626}" type="pres">
      <dgm:prSet presAssocID="{C8EB9E21-0F32-433D-B8BF-FEE4E8E2F493}" presName="txThree" presStyleLbl="node3" presStyleIdx="1" presStyleCnt="2">
        <dgm:presLayoutVars>
          <dgm:chPref val="3"/>
        </dgm:presLayoutVars>
      </dgm:prSet>
      <dgm:spPr/>
    </dgm:pt>
    <dgm:pt modelId="{4E191467-8258-4D36-9449-3C203AA0FF6F}" type="pres">
      <dgm:prSet presAssocID="{C8EB9E21-0F32-433D-B8BF-FEE4E8E2F493}" presName="horzThree" presStyleCnt="0"/>
      <dgm:spPr/>
    </dgm:pt>
    <dgm:pt modelId="{DDEE6B95-D324-48C7-BDD0-A8F545BB3CEE}" type="pres">
      <dgm:prSet presAssocID="{AAB339CA-5035-407A-901C-DA0158805F99}" presName="sibSpaceTwo" presStyleCnt="0"/>
      <dgm:spPr/>
    </dgm:pt>
    <dgm:pt modelId="{C27780BC-A8E9-43D2-8EC2-810C22BBE1AF}" type="pres">
      <dgm:prSet presAssocID="{73D9009A-6751-455B-BAAC-75D33E7DB823}" presName="vertTwo" presStyleCnt="0"/>
      <dgm:spPr/>
    </dgm:pt>
    <dgm:pt modelId="{67C72CC7-6A63-40A1-B739-39D6EAB2EA21}" type="pres">
      <dgm:prSet presAssocID="{73D9009A-6751-455B-BAAC-75D33E7DB823}" presName="txTwo" presStyleLbl="node2" presStyleIdx="1" presStyleCnt="3">
        <dgm:presLayoutVars>
          <dgm:chPref val="3"/>
        </dgm:presLayoutVars>
      </dgm:prSet>
      <dgm:spPr/>
    </dgm:pt>
    <dgm:pt modelId="{E1ADC3F1-8806-4D03-AF8A-5338521A849E}" type="pres">
      <dgm:prSet presAssocID="{73D9009A-6751-455B-BAAC-75D33E7DB823}" presName="horzTwo" presStyleCnt="0"/>
      <dgm:spPr/>
    </dgm:pt>
    <dgm:pt modelId="{712D50B8-FED9-499D-B83B-EBBD2FD11353}" type="pres">
      <dgm:prSet presAssocID="{B829008A-5465-423D-A550-6F244F5766F9}" presName="sibSpaceTwo" presStyleCnt="0"/>
      <dgm:spPr/>
    </dgm:pt>
    <dgm:pt modelId="{05ACE4A4-52A7-460C-82A0-30377BA6CD84}" type="pres">
      <dgm:prSet presAssocID="{10D8D68A-95CB-4E98-845E-FDB1B43B6BCE}" presName="vertTwo" presStyleCnt="0"/>
      <dgm:spPr/>
    </dgm:pt>
    <dgm:pt modelId="{14511517-14AA-42DE-A562-6F22B2DD0C41}" type="pres">
      <dgm:prSet presAssocID="{10D8D68A-95CB-4E98-845E-FDB1B43B6BCE}" presName="txTwo" presStyleLbl="node2" presStyleIdx="2" presStyleCnt="3">
        <dgm:presLayoutVars>
          <dgm:chPref val="3"/>
        </dgm:presLayoutVars>
      </dgm:prSet>
      <dgm:spPr/>
    </dgm:pt>
    <dgm:pt modelId="{C5528AAF-8159-4944-B614-3D0713657798}" type="pres">
      <dgm:prSet presAssocID="{10D8D68A-95CB-4E98-845E-FDB1B43B6BCE}" presName="horzTwo" presStyleCnt="0"/>
      <dgm:spPr/>
    </dgm:pt>
  </dgm:ptLst>
  <dgm:cxnLst>
    <dgm:cxn modelId="{457C483C-5A9B-4315-AD73-FE87241344D9}" type="presOf" srcId="{10D8D68A-95CB-4E98-845E-FDB1B43B6BCE}" destId="{14511517-14AA-42DE-A562-6F22B2DD0C41}" srcOrd="0" destOrd="0" presId="urn:microsoft.com/office/officeart/2005/8/layout/hierarchy4"/>
    <dgm:cxn modelId="{15F9696E-D5B4-4A08-87C3-8B6C52DD04FE}" type="presOf" srcId="{51AD51F0-8F76-4C85-A651-0B30C7DDAB56}" destId="{80351B2B-7F8D-4D4B-AC64-0432FD278B0C}" srcOrd="0" destOrd="0" presId="urn:microsoft.com/office/officeart/2005/8/layout/hierarchy4"/>
    <dgm:cxn modelId="{E0138287-D20A-4866-A9D0-6ED07B753F6D}" srcId="{64967CE5-3466-4ABB-B1F1-DA7C0202C622}" destId="{B01FD3F8-D36B-4B1C-8BFF-62732A6FD303}" srcOrd="0" destOrd="0" parTransId="{55D4910D-A0F3-4219-AB3A-83C8043F5890}" sibTransId="{F24012E5-215A-455D-A663-56FEACB10427}"/>
    <dgm:cxn modelId="{E443418B-A45A-4CA5-B4E4-B83ACD431A64}" type="presOf" srcId="{C8EB9E21-0F32-433D-B8BF-FEE4E8E2F493}" destId="{DF37F27C-E42C-4EF2-8645-8F3058627626}" srcOrd="0" destOrd="0" presId="urn:microsoft.com/office/officeart/2005/8/layout/hierarchy4"/>
    <dgm:cxn modelId="{C7AED78B-2760-4683-BEAB-97514AE060AD}" srcId="{B01FD3F8-D36B-4B1C-8BFF-62732A6FD303}" destId="{C70089BB-4794-4D13-99E4-0F94F6F4A2FD}" srcOrd="0" destOrd="0" parTransId="{798CBFC7-364F-4245-A14E-7A8834FC8D3C}" sibTransId="{AAB339CA-5035-407A-901C-DA0158805F99}"/>
    <dgm:cxn modelId="{ADEFAFA0-0690-4D6C-BEA8-9B5CB9C52209}" srcId="{C70089BB-4794-4D13-99E4-0F94F6F4A2FD}" destId="{C8EB9E21-0F32-433D-B8BF-FEE4E8E2F493}" srcOrd="1" destOrd="0" parTransId="{91FCC539-E65F-4AC6-AC84-C28395ECA517}" sibTransId="{4DCD4EAA-062C-4C70-8E6F-D2A396B8F17B}"/>
    <dgm:cxn modelId="{B935F9AD-2484-41E7-BC04-4A6ABEC83635}" type="presOf" srcId="{C70089BB-4794-4D13-99E4-0F94F6F4A2FD}" destId="{C75B524F-C2EE-4A60-A474-4DAB0FC8EBBC}" srcOrd="0" destOrd="0" presId="urn:microsoft.com/office/officeart/2005/8/layout/hierarchy4"/>
    <dgm:cxn modelId="{3C392BB3-480A-4884-A205-8409EC0677E0}" srcId="{C70089BB-4794-4D13-99E4-0F94F6F4A2FD}" destId="{51AD51F0-8F76-4C85-A651-0B30C7DDAB56}" srcOrd="0" destOrd="0" parTransId="{7CBA6B4F-470B-4F00-AF4E-6D65B4A2DF2A}" sibTransId="{E3F453AA-DBA4-43E6-AA49-4CD1B330CA6C}"/>
    <dgm:cxn modelId="{1EE689C8-94C9-4726-A7CC-F08865F45E09}" type="presOf" srcId="{B01FD3F8-D36B-4B1C-8BFF-62732A6FD303}" destId="{336F7488-5D80-4D78-9B7C-AACC92F980E9}" srcOrd="0" destOrd="0" presId="urn:microsoft.com/office/officeart/2005/8/layout/hierarchy4"/>
    <dgm:cxn modelId="{CDEEEED6-9E6F-4EF0-AF12-CA0B30FD0D0F}" type="presOf" srcId="{73D9009A-6751-455B-BAAC-75D33E7DB823}" destId="{67C72CC7-6A63-40A1-B739-39D6EAB2EA21}" srcOrd="0" destOrd="0" presId="urn:microsoft.com/office/officeart/2005/8/layout/hierarchy4"/>
    <dgm:cxn modelId="{19AE7ADA-4728-4AAB-8658-4D05CFE78ABF}" type="presOf" srcId="{64967CE5-3466-4ABB-B1F1-DA7C0202C622}" destId="{E4B6D0BB-95CD-4498-857F-2BCBFE2545E0}" srcOrd="0" destOrd="0" presId="urn:microsoft.com/office/officeart/2005/8/layout/hierarchy4"/>
    <dgm:cxn modelId="{35D14EE1-4344-45C2-9CA4-E3D069039517}" srcId="{B01FD3F8-D36B-4B1C-8BFF-62732A6FD303}" destId="{10D8D68A-95CB-4E98-845E-FDB1B43B6BCE}" srcOrd="2" destOrd="0" parTransId="{F9390549-C0CD-49AD-8E46-293F4A96E09D}" sibTransId="{3671DCDA-D429-4FCC-AC3C-99B4EAD830F7}"/>
    <dgm:cxn modelId="{8AAB78E4-729A-4B44-B4E5-222723ECAB7D}" srcId="{B01FD3F8-D36B-4B1C-8BFF-62732A6FD303}" destId="{73D9009A-6751-455B-BAAC-75D33E7DB823}" srcOrd="1" destOrd="0" parTransId="{733BF59C-6932-4DF0-904B-5527A18948D5}" sibTransId="{B829008A-5465-423D-A550-6F244F5766F9}"/>
    <dgm:cxn modelId="{7C297646-058A-4704-9D8D-BED374FB08C5}" type="presParOf" srcId="{E4B6D0BB-95CD-4498-857F-2BCBFE2545E0}" destId="{B560DB7B-E12D-4E71-9DF6-9452709E6C35}" srcOrd="0" destOrd="0" presId="urn:microsoft.com/office/officeart/2005/8/layout/hierarchy4"/>
    <dgm:cxn modelId="{1171556B-E38A-46F0-86DD-906ACA29C843}" type="presParOf" srcId="{B560DB7B-E12D-4E71-9DF6-9452709E6C35}" destId="{336F7488-5D80-4D78-9B7C-AACC92F980E9}" srcOrd="0" destOrd="0" presId="urn:microsoft.com/office/officeart/2005/8/layout/hierarchy4"/>
    <dgm:cxn modelId="{EC3D1C05-96EF-4649-86A5-B7C9C35DA2AA}" type="presParOf" srcId="{B560DB7B-E12D-4E71-9DF6-9452709E6C35}" destId="{3E0B9C74-6A7A-41E9-865F-867B7CE68CE6}" srcOrd="1" destOrd="0" presId="urn:microsoft.com/office/officeart/2005/8/layout/hierarchy4"/>
    <dgm:cxn modelId="{663F97FC-02CA-4A93-AF0F-C4BD850703A2}" type="presParOf" srcId="{B560DB7B-E12D-4E71-9DF6-9452709E6C35}" destId="{7A4AB55E-ED28-4095-8F99-586B2EE1AE5C}" srcOrd="2" destOrd="0" presId="urn:microsoft.com/office/officeart/2005/8/layout/hierarchy4"/>
    <dgm:cxn modelId="{4FC6B928-6DE7-47D5-97D5-0DB6CD92683A}" type="presParOf" srcId="{7A4AB55E-ED28-4095-8F99-586B2EE1AE5C}" destId="{9D31EFF4-ADC3-42DE-A96B-44C498F3E9EA}" srcOrd="0" destOrd="0" presId="urn:microsoft.com/office/officeart/2005/8/layout/hierarchy4"/>
    <dgm:cxn modelId="{7CEB1AB6-3A6D-492C-AB56-B8171A0AF297}" type="presParOf" srcId="{9D31EFF4-ADC3-42DE-A96B-44C498F3E9EA}" destId="{C75B524F-C2EE-4A60-A474-4DAB0FC8EBBC}" srcOrd="0" destOrd="0" presId="urn:microsoft.com/office/officeart/2005/8/layout/hierarchy4"/>
    <dgm:cxn modelId="{8E4A250C-4B40-4E6C-9D8F-8319B490C76B}" type="presParOf" srcId="{9D31EFF4-ADC3-42DE-A96B-44C498F3E9EA}" destId="{9C2FB14E-8728-45CB-BD20-532DDA408860}" srcOrd="1" destOrd="0" presId="urn:microsoft.com/office/officeart/2005/8/layout/hierarchy4"/>
    <dgm:cxn modelId="{A5BAC197-E4E4-407E-BBC3-768329218B1F}" type="presParOf" srcId="{9D31EFF4-ADC3-42DE-A96B-44C498F3E9EA}" destId="{3B7DF6A4-28E5-4C0E-A608-578B849ECF78}" srcOrd="2" destOrd="0" presId="urn:microsoft.com/office/officeart/2005/8/layout/hierarchy4"/>
    <dgm:cxn modelId="{34061654-7922-43E6-8C4B-BF9C2EF071C5}" type="presParOf" srcId="{3B7DF6A4-28E5-4C0E-A608-578B849ECF78}" destId="{CD2E39F7-17CB-4B60-BF70-68A4A539E2CC}" srcOrd="0" destOrd="0" presId="urn:microsoft.com/office/officeart/2005/8/layout/hierarchy4"/>
    <dgm:cxn modelId="{89B276CE-B4D8-406F-BABA-E8A31D68A71D}" type="presParOf" srcId="{CD2E39F7-17CB-4B60-BF70-68A4A539E2CC}" destId="{80351B2B-7F8D-4D4B-AC64-0432FD278B0C}" srcOrd="0" destOrd="0" presId="urn:microsoft.com/office/officeart/2005/8/layout/hierarchy4"/>
    <dgm:cxn modelId="{D1FC6BD7-2945-45A3-81AA-FE9888724A66}" type="presParOf" srcId="{CD2E39F7-17CB-4B60-BF70-68A4A539E2CC}" destId="{66EC01BD-2686-4590-A4FA-9FCBD4DB29FE}" srcOrd="1" destOrd="0" presId="urn:microsoft.com/office/officeart/2005/8/layout/hierarchy4"/>
    <dgm:cxn modelId="{C1B12FAE-DF64-4281-B19D-33AC4BD08AE7}" type="presParOf" srcId="{3B7DF6A4-28E5-4C0E-A608-578B849ECF78}" destId="{9E6A2EFD-E046-4632-946B-4B66DDFEC2BF}" srcOrd="1" destOrd="0" presId="urn:microsoft.com/office/officeart/2005/8/layout/hierarchy4"/>
    <dgm:cxn modelId="{6246B956-C027-404E-ADF4-08BE50FCA76B}" type="presParOf" srcId="{3B7DF6A4-28E5-4C0E-A608-578B849ECF78}" destId="{48187B69-D63E-4DD0-BFC3-D738300EE073}" srcOrd="2" destOrd="0" presId="urn:microsoft.com/office/officeart/2005/8/layout/hierarchy4"/>
    <dgm:cxn modelId="{F7705733-EAF7-4275-9E8D-4BB20B70BA40}" type="presParOf" srcId="{48187B69-D63E-4DD0-BFC3-D738300EE073}" destId="{DF37F27C-E42C-4EF2-8645-8F3058627626}" srcOrd="0" destOrd="0" presId="urn:microsoft.com/office/officeart/2005/8/layout/hierarchy4"/>
    <dgm:cxn modelId="{72A1F3B9-3F9B-4B68-8EE4-C303CFE4C48C}" type="presParOf" srcId="{48187B69-D63E-4DD0-BFC3-D738300EE073}" destId="{4E191467-8258-4D36-9449-3C203AA0FF6F}" srcOrd="1" destOrd="0" presId="urn:microsoft.com/office/officeart/2005/8/layout/hierarchy4"/>
    <dgm:cxn modelId="{01C10F90-661B-420A-9245-F9B7F389BD98}" type="presParOf" srcId="{7A4AB55E-ED28-4095-8F99-586B2EE1AE5C}" destId="{DDEE6B95-D324-48C7-BDD0-A8F545BB3CEE}" srcOrd="1" destOrd="0" presId="urn:microsoft.com/office/officeart/2005/8/layout/hierarchy4"/>
    <dgm:cxn modelId="{00D7E1EC-F002-4E9C-A090-90ADEB033F20}" type="presParOf" srcId="{7A4AB55E-ED28-4095-8F99-586B2EE1AE5C}" destId="{C27780BC-A8E9-43D2-8EC2-810C22BBE1AF}" srcOrd="2" destOrd="0" presId="urn:microsoft.com/office/officeart/2005/8/layout/hierarchy4"/>
    <dgm:cxn modelId="{782BC8D8-DA95-4230-BF89-6227D7FE378A}" type="presParOf" srcId="{C27780BC-A8E9-43D2-8EC2-810C22BBE1AF}" destId="{67C72CC7-6A63-40A1-B739-39D6EAB2EA21}" srcOrd="0" destOrd="0" presId="urn:microsoft.com/office/officeart/2005/8/layout/hierarchy4"/>
    <dgm:cxn modelId="{1C393B52-8856-442A-A63F-7297BF504E18}" type="presParOf" srcId="{C27780BC-A8E9-43D2-8EC2-810C22BBE1AF}" destId="{E1ADC3F1-8806-4D03-AF8A-5338521A849E}" srcOrd="1" destOrd="0" presId="urn:microsoft.com/office/officeart/2005/8/layout/hierarchy4"/>
    <dgm:cxn modelId="{810615A0-30FC-4CC4-BC2A-EF1FA55A8363}" type="presParOf" srcId="{7A4AB55E-ED28-4095-8F99-586B2EE1AE5C}" destId="{712D50B8-FED9-499D-B83B-EBBD2FD11353}" srcOrd="3" destOrd="0" presId="urn:microsoft.com/office/officeart/2005/8/layout/hierarchy4"/>
    <dgm:cxn modelId="{D5FBCF2F-E3F2-410B-9C66-4B864D29983E}" type="presParOf" srcId="{7A4AB55E-ED28-4095-8F99-586B2EE1AE5C}" destId="{05ACE4A4-52A7-460C-82A0-30377BA6CD84}" srcOrd="4" destOrd="0" presId="urn:microsoft.com/office/officeart/2005/8/layout/hierarchy4"/>
    <dgm:cxn modelId="{4BFF26D4-4894-4542-A246-99EB95FAC6C2}" type="presParOf" srcId="{05ACE4A4-52A7-460C-82A0-30377BA6CD84}" destId="{14511517-14AA-42DE-A562-6F22B2DD0C41}" srcOrd="0" destOrd="0" presId="urn:microsoft.com/office/officeart/2005/8/layout/hierarchy4"/>
    <dgm:cxn modelId="{E2F4D6AF-D2BF-4451-AE21-6FC133603FBB}" type="presParOf" srcId="{05ACE4A4-52A7-460C-82A0-30377BA6CD84}" destId="{C5528AAF-8159-4944-B614-3D0713657798}"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BE9BBE-D299-404C-8B1F-6EBA729D59A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ES"/>
        </a:p>
      </dgm:t>
    </dgm:pt>
    <dgm:pt modelId="{90142F20-B7A7-4D93-960E-3830C17098CE}">
      <dgm:prSet phldrT="[Texto]" phldr="0"/>
      <dgm:spPr/>
      <dgm:t>
        <a:bodyPr/>
        <a:lstStyle/>
        <a:p>
          <a:r>
            <a:rPr lang="es-ES">
              <a:latin typeface="Calibri Light" panose="020F0302020204030204"/>
            </a:rPr>
            <a:t>Presencial</a:t>
          </a:r>
          <a:endParaRPr lang="es-ES"/>
        </a:p>
      </dgm:t>
    </dgm:pt>
    <dgm:pt modelId="{77AFFA06-2E05-4595-B104-F312C79DF9D1}" type="parTrans" cxnId="{F1304365-840C-4E9E-9D64-DC130DB82BE7}">
      <dgm:prSet/>
      <dgm:spPr/>
      <dgm:t>
        <a:bodyPr/>
        <a:lstStyle/>
        <a:p>
          <a:endParaRPr lang="es-ES"/>
        </a:p>
      </dgm:t>
    </dgm:pt>
    <dgm:pt modelId="{D573FF15-40AF-469B-BBC3-F41C1DB83659}" type="sibTrans" cxnId="{F1304365-840C-4E9E-9D64-DC130DB82BE7}">
      <dgm:prSet/>
      <dgm:spPr/>
      <dgm:t>
        <a:bodyPr/>
        <a:lstStyle/>
        <a:p>
          <a:endParaRPr lang="es-ES"/>
        </a:p>
      </dgm:t>
    </dgm:pt>
    <dgm:pt modelId="{594D3518-33CF-4D51-A02A-1787C9F03382}">
      <dgm:prSet phldrT="[Texto]" phldr="0"/>
      <dgm:spPr/>
      <dgm:t>
        <a:bodyPr/>
        <a:lstStyle/>
        <a:p>
          <a:r>
            <a:rPr lang="es-ES">
              <a:latin typeface="Calibri Light" panose="020F0302020204030204"/>
            </a:rPr>
            <a:t>Pregrado</a:t>
          </a:r>
          <a:endParaRPr lang="es-ES"/>
        </a:p>
      </dgm:t>
    </dgm:pt>
    <dgm:pt modelId="{CAFEC412-F456-4E0C-89AF-A1B54001925E}" type="parTrans" cxnId="{3EA68192-940D-4F50-8D5A-DED0A9375BF7}">
      <dgm:prSet/>
      <dgm:spPr/>
      <dgm:t>
        <a:bodyPr/>
        <a:lstStyle/>
        <a:p>
          <a:endParaRPr lang="es-ES"/>
        </a:p>
      </dgm:t>
    </dgm:pt>
    <dgm:pt modelId="{C0A43E70-0E48-4C00-B603-571C3BA1CF18}" type="sibTrans" cxnId="{3EA68192-940D-4F50-8D5A-DED0A9375BF7}">
      <dgm:prSet/>
      <dgm:spPr/>
      <dgm:t>
        <a:bodyPr/>
        <a:lstStyle/>
        <a:p>
          <a:endParaRPr lang="es-ES"/>
        </a:p>
      </dgm:t>
    </dgm:pt>
    <dgm:pt modelId="{024A9D75-EAD3-447E-9728-887E4F214451}">
      <dgm:prSet phldrT="[Texto]" phldr="0"/>
      <dgm:spPr/>
      <dgm:t>
        <a:bodyPr/>
        <a:lstStyle/>
        <a:p>
          <a:pPr rtl="0"/>
          <a:r>
            <a:rPr lang="es-ES">
              <a:latin typeface="Calibri Light" panose="020F0302020204030204"/>
            </a:rPr>
            <a:t>Administración Pública</a:t>
          </a:r>
          <a:endParaRPr lang="es-ES"/>
        </a:p>
      </dgm:t>
    </dgm:pt>
    <dgm:pt modelId="{FFC68AB5-745B-4D78-9F6C-B4F9AA662FFB}" type="parTrans" cxnId="{58EF4F5D-E67F-4890-A6C4-BB1FDD83627E}">
      <dgm:prSet/>
      <dgm:spPr/>
      <dgm:t>
        <a:bodyPr/>
        <a:lstStyle/>
        <a:p>
          <a:endParaRPr lang="es-ES"/>
        </a:p>
      </dgm:t>
    </dgm:pt>
    <dgm:pt modelId="{D9DD037B-020C-4278-8978-C43EA6A3D617}" type="sibTrans" cxnId="{58EF4F5D-E67F-4890-A6C4-BB1FDD83627E}">
      <dgm:prSet/>
      <dgm:spPr/>
      <dgm:t>
        <a:bodyPr/>
        <a:lstStyle/>
        <a:p>
          <a:endParaRPr lang="es-ES"/>
        </a:p>
      </dgm:t>
    </dgm:pt>
    <dgm:pt modelId="{D0AB72E8-D59A-4900-845D-449422F012D9}">
      <dgm:prSet phldr="0"/>
      <dgm:spPr/>
      <dgm:t>
        <a:bodyPr/>
        <a:lstStyle/>
        <a:p>
          <a:pPr rtl="0"/>
          <a:r>
            <a:rPr lang="es-ES">
              <a:latin typeface="Calibri Light" panose="020F0302020204030204"/>
            </a:rPr>
            <a:t>Economía Pública</a:t>
          </a:r>
        </a:p>
      </dgm:t>
    </dgm:pt>
    <dgm:pt modelId="{6FD60D1C-695D-4262-B670-EE356453074D}" type="parTrans" cxnId="{E70F7D95-CE63-4141-87D4-100C9ACBE056}">
      <dgm:prSet/>
      <dgm:spPr/>
    </dgm:pt>
    <dgm:pt modelId="{F5997FD0-2200-41E7-AE4A-E200EB344FCB}" type="sibTrans" cxnId="{E70F7D95-CE63-4141-87D4-100C9ACBE056}">
      <dgm:prSet/>
      <dgm:spPr/>
    </dgm:pt>
    <dgm:pt modelId="{557DD65F-2017-4081-8889-C3BAB0A6AA17}" type="pres">
      <dgm:prSet presAssocID="{D9BE9BBE-D299-404C-8B1F-6EBA729D59A7}" presName="Name0" presStyleCnt="0">
        <dgm:presLayoutVars>
          <dgm:chPref val="3"/>
          <dgm:dir/>
          <dgm:animLvl val="lvl"/>
          <dgm:resizeHandles/>
        </dgm:presLayoutVars>
      </dgm:prSet>
      <dgm:spPr/>
    </dgm:pt>
    <dgm:pt modelId="{60AC8815-4C7A-4DF5-BBD3-C40817A7D742}" type="pres">
      <dgm:prSet presAssocID="{90142F20-B7A7-4D93-960E-3830C17098CE}" presName="horFlow" presStyleCnt="0"/>
      <dgm:spPr/>
    </dgm:pt>
    <dgm:pt modelId="{5827E785-41A1-445A-9796-7960FD718190}" type="pres">
      <dgm:prSet presAssocID="{90142F20-B7A7-4D93-960E-3830C17098CE}" presName="bigChev" presStyleLbl="node1" presStyleIdx="0" presStyleCnt="1"/>
      <dgm:spPr/>
    </dgm:pt>
    <dgm:pt modelId="{8A278825-0585-432A-87C9-5FEEA8D11661}" type="pres">
      <dgm:prSet presAssocID="{CAFEC412-F456-4E0C-89AF-A1B54001925E}" presName="parTrans" presStyleCnt="0"/>
      <dgm:spPr/>
    </dgm:pt>
    <dgm:pt modelId="{E0034CDD-FA20-4408-A757-1EB18DE44611}" type="pres">
      <dgm:prSet presAssocID="{594D3518-33CF-4D51-A02A-1787C9F03382}" presName="node" presStyleLbl="alignAccFollowNode1" presStyleIdx="0" presStyleCnt="1">
        <dgm:presLayoutVars>
          <dgm:bulletEnabled val="1"/>
        </dgm:presLayoutVars>
      </dgm:prSet>
      <dgm:spPr/>
    </dgm:pt>
  </dgm:ptLst>
  <dgm:cxnLst>
    <dgm:cxn modelId="{77157002-6962-4AF5-8DB3-4A26A9F31B87}" type="presOf" srcId="{D9BE9BBE-D299-404C-8B1F-6EBA729D59A7}" destId="{557DD65F-2017-4081-8889-C3BAB0A6AA17}" srcOrd="0" destOrd="0" presId="urn:microsoft.com/office/officeart/2005/8/layout/lProcess3"/>
    <dgm:cxn modelId="{58EF4F5D-E67F-4890-A6C4-BB1FDD83627E}" srcId="{594D3518-33CF-4D51-A02A-1787C9F03382}" destId="{024A9D75-EAD3-447E-9728-887E4F214451}" srcOrd="0" destOrd="0" parTransId="{FFC68AB5-745B-4D78-9F6C-B4F9AA662FFB}" sibTransId="{D9DD037B-020C-4278-8978-C43EA6A3D617}"/>
    <dgm:cxn modelId="{F1304365-840C-4E9E-9D64-DC130DB82BE7}" srcId="{D9BE9BBE-D299-404C-8B1F-6EBA729D59A7}" destId="{90142F20-B7A7-4D93-960E-3830C17098CE}" srcOrd="0" destOrd="0" parTransId="{77AFFA06-2E05-4595-B104-F312C79DF9D1}" sibTransId="{D573FF15-40AF-469B-BBC3-F41C1DB83659}"/>
    <dgm:cxn modelId="{F89B7254-B322-4706-96F7-F6FBC6F650E1}" type="presOf" srcId="{90142F20-B7A7-4D93-960E-3830C17098CE}" destId="{5827E785-41A1-445A-9796-7960FD718190}" srcOrd="0" destOrd="0" presId="urn:microsoft.com/office/officeart/2005/8/layout/lProcess3"/>
    <dgm:cxn modelId="{49C2088D-DDF0-432A-A496-D9E34B8F426D}" type="presOf" srcId="{024A9D75-EAD3-447E-9728-887E4F214451}" destId="{E0034CDD-FA20-4408-A757-1EB18DE44611}" srcOrd="0" destOrd="1" presId="urn:microsoft.com/office/officeart/2005/8/layout/lProcess3"/>
    <dgm:cxn modelId="{3EA68192-940D-4F50-8D5A-DED0A9375BF7}" srcId="{90142F20-B7A7-4D93-960E-3830C17098CE}" destId="{594D3518-33CF-4D51-A02A-1787C9F03382}" srcOrd="0" destOrd="0" parTransId="{CAFEC412-F456-4E0C-89AF-A1B54001925E}" sibTransId="{C0A43E70-0E48-4C00-B603-571C3BA1CF18}"/>
    <dgm:cxn modelId="{E70F7D95-CE63-4141-87D4-100C9ACBE056}" srcId="{594D3518-33CF-4D51-A02A-1787C9F03382}" destId="{D0AB72E8-D59A-4900-845D-449422F012D9}" srcOrd="1" destOrd="0" parTransId="{6FD60D1C-695D-4262-B670-EE356453074D}" sibTransId="{F5997FD0-2200-41E7-AE4A-E200EB344FCB}"/>
    <dgm:cxn modelId="{8EF02C9F-2194-4FDF-87C9-482FE3C73677}" type="presOf" srcId="{D0AB72E8-D59A-4900-845D-449422F012D9}" destId="{E0034CDD-FA20-4408-A757-1EB18DE44611}" srcOrd="0" destOrd="2" presId="urn:microsoft.com/office/officeart/2005/8/layout/lProcess3"/>
    <dgm:cxn modelId="{F7A178A5-D7BA-41E6-8248-A3889B2AE5CB}" type="presOf" srcId="{594D3518-33CF-4D51-A02A-1787C9F03382}" destId="{E0034CDD-FA20-4408-A757-1EB18DE44611}" srcOrd="0" destOrd="0" presId="urn:microsoft.com/office/officeart/2005/8/layout/lProcess3"/>
    <dgm:cxn modelId="{497E1CC3-38D4-4DAB-9BB8-386CDE261A41}" type="presParOf" srcId="{557DD65F-2017-4081-8889-C3BAB0A6AA17}" destId="{60AC8815-4C7A-4DF5-BBD3-C40817A7D742}" srcOrd="0" destOrd="0" presId="urn:microsoft.com/office/officeart/2005/8/layout/lProcess3"/>
    <dgm:cxn modelId="{A97D2DA0-57E6-4FCA-96C1-9A07984BAA72}" type="presParOf" srcId="{60AC8815-4C7A-4DF5-BBD3-C40817A7D742}" destId="{5827E785-41A1-445A-9796-7960FD718190}" srcOrd="0" destOrd="0" presId="urn:microsoft.com/office/officeart/2005/8/layout/lProcess3"/>
    <dgm:cxn modelId="{0871523E-9F9B-4587-A676-B60A545F2D6D}" type="presParOf" srcId="{60AC8815-4C7A-4DF5-BBD3-C40817A7D742}" destId="{8A278825-0585-432A-87C9-5FEEA8D11661}" srcOrd="1" destOrd="0" presId="urn:microsoft.com/office/officeart/2005/8/layout/lProcess3"/>
    <dgm:cxn modelId="{A69794CB-C06D-4A1A-8ABF-5C18C6D1CE70}" type="presParOf" srcId="{60AC8815-4C7A-4DF5-BBD3-C40817A7D742}" destId="{E0034CDD-FA20-4408-A757-1EB18DE44611}"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FC6A5E3-DDEC-4525-AD3B-7814F7371377}"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s-CO"/>
        </a:p>
      </dgm:t>
    </dgm:pt>
    <dgm:pt modelId="{B9E3741E-B4E3-4FED-A2DF-E857F1A7A5E4}">
      <dgm:prSet phldrT="[Texto]"/>
      <dgm:spPr/>
      <dgm:t>
        <a:bodyPr/>
        <a:lstStyle/>
        <a:p>
          <a:r>
            <a:rPr lang="es-CO" dirty="0"/>
            <a:t>Coordinación académica </a:t>
          </a:r>
        </a:p>
      </dgm:t>
    </dgm:pt>
    <dgm:pt modelId="{7F8EA232-01F8-4A0F-AD1B-1655BB714174}" type="parTrans" cxnId="{B58B628A-12AD-4299-A7FD-97EBDA28DEB1}">
      <dgm:prSet/>
      <dgm:spPr/>
      <dgm:t>
        <a:bodyPr/>
        <a:lstStyle/>
        <a:p>
          <a:endParaRPr lang="es-CO"/>
        </a:p>
      </dgm:t>
    </dgm:pt>
    <dgm:pt modelId="{606824F5-C691-4BE9-B4A1-9E1EC6B8F679}" type="sibTrans" cxnId="{B58B628A-12AD-4299-A7FD-97EBDA28DEB1}">
      <dgm:prSet/>
      <dgm:spPr/>
      <dgm:t>
        <a:bodyPr/>
        <a:lstStyle/>
        <a:p>
          <a:endParaRPr lang="es-CO"/>
        </a:p>
      </dgm:t>
    </dgm:pt>
    <dgm:pt modelId="{31E915F2-20A9-48FC-9FD9-8DD90E0E555C}">
      <dgm:prSet phldrT="[Texto]"/>
      <dgm:spPr/>
      <dgm:t>
        <a:bodyPr/>
        <a:lstStyle/>
        <a:p>
          <a:r>
            <a:rPr lang="es-CO" dirty="0"/>
            <a:t>Programar los horarios</a:t>
          </a:r>
        </a:p>
      </dgm:t>
    </dgm:pt>
    <dgm:pt modelId="{CF82019D-F338-40B9-BF19-3DCB2663B0BE}" type="parTrans" cxnId="{CA016980-7EE2-4E22-AAEF-A37F874D693A}">
      <dgm:prSet/>
      <dgm:spPr/>
      <dgm:t>
        <a:bodyPr/>
        <a:lstStyle/>
        <a:p>
          <a:endParaRPr lang="es-CO"/>
        </a:p>
      </dgm:t>
    </dgm:pt>
    <dgm:pt modelId="{3E7001C0-BBA2-4195-A2F4-BC442C5EA055}" type="sibTrans" cxnId="{CA016980-7EE2-4E22-AAEF-A37F874D693A}">
      <dgm:prSet/>
      <dgm:spPr/>
      <dgm:t>
        <a:bodyPr/>
        <a:lstStyle/>
        <a:p>
          <a:endParaRPr lang="es-CO"/>
        </a:p>
      </dgm:t>
    </dgm:pt>
    <dgm:pt modelId="{C0984C63-038C-4FAF-9B8A-9E8C76EC5B80}">
      <dgm:prSet phldrT="[Texto]"/>
      <dgm:spPr/>
      <dgm:t>
        <a:bodyPr/>
        <a:lstStyle/>
        <a:p>
          <a:r>
            <a:rPr lang="es-CO" dirty="0"/>
            <a:t>Solicitar a Arca la creación del curso, vincular a los estudiantes y profesores</a:t>
          </a:r>
        </a:p>
      </dgm:t>
    </dgm:pt>
    <dgm:pt modelId="{FA40756D-144C-41E1-BC27-382E73D22977}" type="parTrans" cxnId="{04B694F4-5D7C-4679-A2BD-9EDC910772E0}">
      <dgm:prSet/>
      <dgm:spPr/>
      <dgm:t>
        <a:bodyPr/>
        <a:lstStyle/>
        <a:p>
          <a:endParaRPr lang="es-CO"/>
        </a:p>
      </dgm:t>
    </dgm:pt>
    <dgm:pt modelId="{F0F650DB-F574-4581-825B-567AA5C40D2A}" type="sibTrans" cxnId="{04B694F4-5D7C-4679-A2BD-9EDC910772E0}">
      <dgm:prSet/>
      <dgm:spPr/>
      <dgm:t>
        <a:bodyPr/>
        <a:lstStyle/>
        <a:p>
          <a:endParaRPr lang="es-CO"/>
        </a:p>
      </dgm:t>
    </dgm:pt>
    <dgm:pt modelId="{1342650F-37A6-486C-990A-57C3198C7E3E}">
      <dgm:prSet phldrT="[Texto]"/>
      <dgm:spPr/>
      <dgm:t>
        <a:bodyPr/>
        <a:lstStyle/>
        <a:p>
          <a:r>
            <a:rPr lang="es-CO" dirty="0"/>
            <a:t>Solicitar la creación del curso en Moodle y la matricula de estudiantes y docentes (Cuando aplique)</a:t>
          </a:r>
        </a:p>
      </dgm:t>
    </dgm:pt>
    <dgm:pt modelId="{E36B38F9-09B5-43BB-BD9E-BDC576C09737}" type="parTrans" cxnId="{91AF75A5-237B-4F3A-B82E-F7D544540E3E}">
      <dgm:prSet/>
      <dgm:spPr/>
      <dgm:t>
        <a:bodyPr/>
        <a:lstStyle/>
        <a:p>
          <a:endParaRPr lang="es-CO"/>
        </a:p>
      </dgm:t>
    </dgm:pt>
    <dgm:pt modelId="{789C5598-4DE0-4168-9603-5F3B21324652}" type="sibTrans" cxnId="{91AF75A5-237B-4F3A-B82E-F7D544540E3E}">
      <dgm:prSet/>
      <dgm:spPr/>
      <dgm:t>
        <a:bodyPr/>
        <a:lstStyle/>
        <a:p>
          <a:endParaRPr lang="es-CO"/>
        </a:p>
      </dgm:t>
    </dgm:pt>
    <dgm:pt modelId="{9942AF4E-B612-4903-9305-BAFBBBFF9650}">
      <dgm:prSet phldrT="[Texto]"/>
      <dgm:spPr/>
      <dgm:t>
        <a:bodyPr/>
        <a:lstStyle/>
        <a:p>
          <a:r>
            <a:rPr lang="es-CO" dirty="0"/>
            <a:t>Hacer seguimiento a las clases desarrolladas sin importar la modalidad</a:t>
          </a:r>
        </a:p>
      </dgm:t>
    </dgm:pt>
    <dgm:pt modelId="{66630264-E4F7-49BA-9120-A97B516C07EF}" type="parTrans" cxnId="{A58F4458-154C-4B9C-AC2A-CA5FB26DCC20}">
      <dgm:prSet/>
      <dgm:spPr/>
      <dgm:t>
        <a:bodyPr/>
        <a:lstStyle/>
        <a:p>
          <a:endParaRPr lang="es-CO"/>
        </a:p>
      </dgm:t>
    </dgm:pt>
    <dgm:pt modelId="{6CBEC822-6911-424D-A26E-FC8A736F1390}" type="sibTrans" cxnId="{A58F4458-154C-4B9C-AC2A-CA5FB26DCC20}">
      <dgm:prSet/>
      <dgm:spPr/>
      <dgm:t>
        <a:bodyPr/>
        <a:lstStyle/>
        <a:p>
          <a:endParaRPr lang="es-CO"/>
        </a:p>
      </dgm:t>
    </dgm:pt>
    <dgm:pt modelId="{543A2476-4853-45AC-991F-EBA8C038C3E4}">
      <dgm:prSet phldrT="[Texto]"/>
      <dgm:spPr/>
      <dgm:t>
        <a:bodyPr/>
        <a:lstStyle/>
        <a:p>
          <a:r>
            <a:rPr lang="es-CO" dirty="0"/>
            <a:t>Recibir y responder las quejas y/o reclamaciones dadas por los estudiantes y docentes</a:t>
          </a:r>
        </a:p>
      </dgm:t>
    </dgm:pt>
    <dgm:pt modelId="{5990A355-B675-448B-864E-86C7491B684C}" type="parTrans" cxnId="{75C7500A-4815-4B29-8240-625F28DECC5F}">
      <dgm:prSet/>
      <dgm:spPr/>
      <dgm:t>
        <a:bodyPr/>
        <a:lstStyle/>
        <a:p>
          <a:endParaRPr lang="es-CO"/>
        </a:p>
      </dgm:t>
    </dgm:pt>
    <dgm:pt modelId="{346DFE86-C9B9-490F-A0AD-AAAD3312EAED}" type="sibTrans" cxnId="{75C7500A-4815-4B29-8240-625F28DECC5F}">
      <dgm:prSet/>
      <dgm:spPr/>
      <dgm:t>
        <a:bodyPr/>
        <a:lstStyle/>
        <a:p>
          <a:endParaRPr lang="es-CO"/>
        </a:p>
      </dgm:t>
    </dgm:pt>
    <dgm:pt modelId="{AF78FC83-9D54-4A01-A3B7-0EE21885C754}" type="pres">
      <dgm:prSet presAssocID="{9FC6A5E3-DDEC-4525-AD3B-7814F7371377}" presName="Name0" presStyleCnt="0">
        <dgm:presLayoutVars>
          <dgm:chPref val="1"/>
          <dgm:dir/>
          <dgm:animOne val="branch"/>
          <dgm:animLvl val="lvl"/>
          <dgm:resizeHandles/>
        </dgm:presLayoutVars>
      </dgm:prSet>
      <dgm:spPr/>
    </dgm:pt>
    <dgm:pt modelId="{E2F0649B-391C-48BD-8114-21C842ADCF60}" type="pres">
      <dgm:prSet presAssocID="{B9E3741E-B4E3-4FED-A2DF-E857F1A7A5E4}" presName="vertOne" presStyleCnt="0"/>
      <dgm:spPr/>
    </dgm:pt>
    <dgm:pt modelId="{9E64D96F-8B90-48F0-ACEB-EAC6C28A3D68}" type="pres">
      <dgm:prSet presAssocID="{B9E3741E-B4E3-4FED-A2DF-E857F1A7A5E4}" presName="txOne" presStyleLbl="node0" presStyleIdx="0" presStyleCnt="1">
        <dgm:presLayoutVars>
          <dgm:chPref val="3"/>
        </dgm:presLayoutVars>
      </dgm:prSet>
      <dgm:spPr/>
    </dgm:pt>
    <dgm:pt modelId="{6514F83E-B699-4BFB-88D6-040B4338CF46}" type="pres">
      <dgm:prSet presAssocID="{B9E3741E-B4E3-4FED-A2DF-E857F1A7A5E4}" presName="parTransOne" presStyleCnt="0"/>
      <dgm:spPr/>
    </dgm:pt>
    <dgm:pt modelId="{E3A63CEA-B399-4C75-BE98-0E509E000721}" type="pres">
      <dgm:prSet presAssocID="{B9E3741E-B4E3-4FED-A2DF-E857F1A7A5E4}" presName="horzOne" presStyleCnt="0"/>
      <dgm:spPr/>
    </dgm:pt>
    <dgm:pt modelId="{87CA8F46-4F04-4120-B022-98FBC7000055}" type="pres">
      <dgm:prSet presAssocID="{31E915F2-20A9-48FC-9FD9-8DD90E0E555C}" presName="vertTwo" presStyleCnt="0"/>
      <dgm:spPr/>
    </dgm:pt>
    <dgm:pt modelId="{4D010928-A65C-4A1B-B370-449F3B391471}" type="pres">
      <dgm:prSet presAssocID="{31E915F2-20A9-48FC-9FD9-8DD90E0E555C}" presName="txTwo" presStyleLbl="node2" presStyleIdx="0" presStyleCnt="2">
        <dgm:presLayoutVars>
          <dgm:chPref val="3"/>
        </dgm:presLayoutVars>
      </dgm:prSet>
      <dgm:spPr/>
    </dgm:pt>
    <dgm:pt modelId="{A79EEE3E-D030-4255-A08D-11ED7D7DAB76}" type="pres">
      <dgm:prSet presAssocID="{31E915F2-20A9-48FC-9FD9-8DD90E0E555C}" presName="parTransTwo" presStyleCnt="0"/>
      <dgm:spPr/>
    </dgm:pt>
    <dgm:pt modelId="{42194514-22F8-4DDE-81CE-5515D5A9060A}" type="pres">
      <dgm:prSet presAssocID="{31E915F2-20A9-48FC-9FD9-8DD90E0E555C}" presName="horzTwo" presStyleCnt="0"/>
      <dgm:spPr/>
    </dgm:pt>
    <dgm:pt modelId="{036437D2-B9B8-4B00-89F8-F0D9B45D4496}" type="pres">
      <dgm:prSet presAssocID="{C0984C63-038C-4FAF-9B8A-9E8C76EC5B80}" presName="vertThree" presStyleCnt="0"/>
      <dgm:spPr/>
    </dgm:pt>
    <dgm:pt modelId="{8FCCEF2A-33EF-4675-8E5E-9E5A63DD1193}" type="pres">
      <dgm:prSet presAssocID="{C0984C63-038C-4FAF-9B8A-9E8C76EC5B80}" presName="txThree" presStyleLbl="node3" presStyleIdx="0" presStyleCnt="3">
        <dgm:presLayoutVars>
          <dgm:chPref val="3"/>
        </dgm:presLayoutVars>
      </dgm:prSet>
      <dgm:spPr/>
    </dgm:pt>
    <dgm:pt modelId="{2CD3D65C-5C1A-4B5A-845B-0CFFEC0815D8}" type="pres">
      <dgm:prSet presAssocID="{C0984C63-038C-4FAF-9B8A-9E8C76EC5B80}" presName="horzThree" presStyleCnt="0"/>
      <dgm:spPr/>
    </dgm:pt>
    <dgm:pt modelId="{E2FC6E74-36ED-4507-8B1D-FC393814B764}" type="pres">
      <dgm:prSet presAssocID="{F0F650DB-F574-4581-825B-567AA5C40D2A}" presName="sibSpaceThree" presStyleCnt="0"/>
      <dgm:spPr/>
    </dgm:pt>
    <dgm:pt modelId="{6B81F369-EAB4-426B-B0F8-B6C5884A1612}" type="pres">
      <dgm:prSet presAssocID="{1342650F-37A6-486C-990A-57C3198C7E3E}" presName="vertThree" presStyleCnt="0"/>
      <dgm:spPr/>
    </dgm:pt>
    <dgm:pt modelId="{306B2CE4-E5D9-4A88-8EB5-AAF163084976}" type="pres">
      <dgm:prSet presAssocID="{1342650F-37A6-486C-990A-57C3198C7E3E}" presName="txThree" presStyleLbl="node3" presStyleIdx="1" presStyleCnt="3">
        <dgm:presLayoutVars>
          <dgm:chPref val="3"/>
        </dgm:presLayoutVars>
      </dgm:prSet>
      <dgm:spPr/>
    </dgm:pt>
    <dgm:pt modelId="{FC5CE1AC-248F-4D40-8922-35176C2B6B18}" type="pres">
      <dgm:prSet presAssocID="{1342650F-37A6-486C-990A-57C3198C7E3E}" presName="horzThree" presStyleCnt="0"/>
      <dgm:spPr/>
    </dgm:pt>
    <dgm:pt modelId="{9BA5BCFE-D4FE-46C4-99D6-86D772886B55}" type="pres">
      <dgm:prSet presAssocID="{3E7001C0-BBA2-4195-A2F4-BC442C5EA055}" presName="sibSpaceTwo" presStyleCnt="0"/>
      <dgm:spPr/>
    </dgm:pt>
    <dgm:pt modelId="{AD303DB2-BC0F-4D42-8511-5E0D7B6D5AAE}" type="pres">
      <dgm:prSet presAssocID="{9942AF4E-B612-4903-9305-BAFBBBFF9650}" presName="vertTwo" presStyleCnt="0"/>
      <dgm:spPr/>
    </dgm:pt>
    <dgm:pt modelId="{71E54180-5011-4161-BF4A-22F57FC572C9}" type="pres">
      <dgm:prSet presAssocID="{9942AF4E-B612-4903-9305-BAFBBBFF9650}" presName="txTwo" presStyleLbl="node2" presStyleIdx="1" presStyleCnt="2">
        <dgm:presLayoutVars>
          <dgm:chPref val="3"/>
        </dgm:presLayoutVars>
      </dgm:prSet>
      <dgm:spPr/>
    </dgm:pt>
    <dgm:pt modelId="{DD61F193-AA64-4301-B3B0-F4BD6B5284BC}" type="pres">
      <dgm:prSet presAssocID="{9942AF4E-B612-4903-9305-BAFBBBFF9650}" presName="parTransTwo" presStyleCnt="0"/>
      <dgm:spPr/>
    </dgm:pt>
    <dgm:pt modelId="{67720049-A8A6-4113-BB08-337726FA2CEA}" type="pres">
      <dgm:prSet presAssocID="{9942AF4E-B612-4903-9305-BAFBBBFF9650}" presName="horzTwo" presStyleCnt="0"/>
      <dgm:spPr/>
    </dgm:pt>
    <dgm:pt modelId="{2C85E74A-7582-4002-A7B0-3B1BB3EDE732}" type="pres">
      <dgm:prSet presAssocID="{543A2476-4853-45AC-991F-EBA8C038C3E4}" presName="vertThree" presStyleCnt="0"/>
      <dgm:spPr/>
    </dgm:pt>
    <dgm:pt modelId="{16306B33-E9A8-4D84-8E0C-9DAB86F820D4}" type="pres">
      <dgm:prSet presAssocID="{543A2476-4853-45AC-991F-EBA8C038C3E4}" presName="txThree" presStyleLbl="node3" presStyleIdx="2" presStyleCnt="3">
        <dgm:presLayoutVars>
          <dgm:chPref val="3"/>
        </dgm:presLayoutVars>
      </dgm:prSet>
      <dgm:spPr/>
    </dgm:pt>
    <dgm:pt modelId="{F07EB07C-C72F-4393-A789-76E3941C45C4}" type="pres">
      <dgm:prSet presAssocID="{543A2476-4853-45AC-991F-EBA8C038C3E4}" presName="horzThree" presStyleCnt="0"/>
      <dgm:spPr/>
    </dgm:pt>
  </dgm:ptLst>
  <dgm:cxnLst>
    <dgm:cxn modelId="{75C7500A-4815-4B29-8240-625F28DECC5F}" srcId="{9942AF4E-B612-4903-9305-BAFBBBFF9650}" destId="{543A2476-4853-45AC-991F-EBA8C038C3E4}" srcOrd="0" destOrd="0" parTransId="{5990A355-B675-448B-864E-86C7491B684C}" sibTransId="{346DFE86-C9B9-490F-A0AD-AAAD3312EAED}"/>
    <dgm:cxn modelId="{ED26A129-1965-4303-B60E-18B0FFD1D02F}" type="presOf" srcId="{1342650F-37A6-486C-990A-57C3198C7E3E}" destId="{306B2CE4-E5D9-4A88-8EB5-AAF163084976}" srcOrd="0" destOrd="0" presId="urn:microsoft.com/office/officeart/2005/8/layout/hierarchy4"/>
    <dgm:cxn modelId="{0C71154E-271F-4AA2-BF20-07F9A99B9CF5}" type="presOf" srcId="{9942AF4E-B612-4903-9305-BAFBBBFF9650}" destId="{71E54180-5011-4161-BF4A-22F57FC572C9}" srcOrd="0" destOrd="0" presId="urn:microsoft.com/office/officeart/2005/8/layout/hierarchy4"/>
    <dgm:cxn modelId="{A58F4458-154C-4B9C-AC2A-CA5FB26DCC20}" srcId="{B9E3741E-B4E3-4FED-A2DF-E857F1A7A5E4}" destId="{9942AF4E-B612-4903-9305-BAFBBBFF9650}" srcOrd="1" destOrd="0" parTransId="{66630264-E4F7-49BA-9120-A97B516C07EF}" sibTransId="{6CBEC822-6911-424D-A26E-FC8A736F1390}"/>
    <dgm:cxn modelId="{CA016980-7EE2-4E22-AAEF-A37F874D693A}" srcId="{B9E3741E-B4E3-4FED-A2DF-E857F1A7A5E4}" destId="{31E915F2-20A9-48FC-9FD9-8DD90E0E555C}" srcOrd="0" destOrd="0" parTransId="{CF82019D-F338-40B9-BF19-3DCB2663B0BE}" sibTransId="{3E7001C0-BBA2-4195-A2F4-BC442C5EA055}"/>
    <dgm:cxn modelId="{B58B628A-12AD-4299-A7FD-97EBDA28DEB1}" srcId="{9FC6A5E3-DDEC-4525-AD3B-7814F7371377}" destId="{B9E3741E-B4E3-4FED-A2DF-E857F1A7A5E4}" srcOrd="0" destOrd="0" parTransId="{7F8EA232-01F8-4A0F-AD1B-1655BB714174}" sibTransId="{606824F5-C691-4BE9-B4A1-9E1EC6B8F679}"/>
    <dgm:cxn modelId="{D602A69D-BBE3-4688-A80B-453F3780A8CD}" type="presOf" srcId="{9FC6A5E3-DDEC-4525-AD3B-7814F7371377}" destId="{AF78FC83-9D54-4A01-A3B7-0EE21885C754}" srcOrd="0" destOrd="0" presId="urn:microsoft.com/office/officeart/2005/8/layout/hierarchy4"/>
    <dgm:cxn modelId="{91AF75A5-237B-4F3A-B82E-F7D544540E3E}" srcId="{31E915F2-20A9-48FC-9FD9-8DD90E0E555C}" destId="{1342650F-37A6-486C-990A-57C3198C7E3E}" srcOrd="1" destOrd="0" parTransId="{E36B38F9-09B5-43BB-BD9E-BDC576C09737}" sibTransId="{789C5598-4DE0-4168-9603-5F3B21324652}"/>
    <dgm:cxn modelId="{550FEFAA-B35C-417B-B107-7AE52F83A8C7}" type="presOf" srcId="{543A2476-4853-45AC-991F-EBA8C038C3E4}" destId="{16306B33-E9A8-4D84-8E0C-9DAB86F820D4}" srcOrd="0" destOrd="0" presId="urn:microsoft.com/office/officeart/2005/8/layout/hierarchy4"/>
    <dgm:cxn modelId="{8EAFE2BE-3E5E-4551-AD07-760F83710FAA}" type="presOf" srcId="{C0984C63-038C-4FAF-9B8A-9E8C76EC5B80}" destId="{8FCCEF2A-33EF-4675-8E5E-9E5A63DD1193}" srcOrd="0" destOrd="0" presId="urn:microsoft.com/office/officeart/2005/8/layout/hierarchy4"/>
    <dgm:cxn modelId="{CB4B71C8-3420-43C8-AE5F-692E247C3739}" type="presOf" srcId="{B9E3741E-B4E3-4FED-A2DF-E857F1A7A5E4}" destId="{9E64D96F-8B90-48F0-ACEB-EAC6C28A3D68}" srcOrd="0" destOrd="0" presId="urn:microsoft.com/office/officeart/2005/8/layout/hierarchy4"/>
    <dgm:cxn modelId="{83A4A7E1-1034-4781-9ECF-973561025CB5}" type="presOf" srcId="{31E915F2-20A9-48FC-9FD9-8DD90E0E555C}" destId="{4D010928-A65C-4A1B-B370-449F3B391471}" srcOrd="0" destOrd="0" presId="urn:microsoft.com/office/officeart/2005/8/layout/hierarchy4"/>
    <dgm:cxn modelId="{04B694F4-5D7C-4679-A2BD-9EDC910772E0}" srcId="{31E915F2-20A9-48FC-9FD9-8DD90E0E555C}" destId="{C0984C63-038C-4FAF-9B8A-9E8C76EC5B80}" srcOrd="0" destOrd="0" parTransId="{FA40756D-144C-41E1-BC27-382E73D22977}" sibTransId="{F0F650DB-F574-4581-825B-567AA5C40D2A}"/>
    <dgm:cxn modelId="{FED90584-6722-4CA0-BB73-7E857500F6EF}" type="presParOf" srcId="{AF78FC83-9D54-4A01-A3B7-0EE21885C754}" destId="{E2F0649B-391C-48BD-8114-21C842ADCF60}" srcOrd="0" destOrd="0" presId="urn:microsoft.com/office/officeart/2005/8/layout/hierarchy4"/>
    <dgm:cxn modelId="{8C0FD69C-A158-4E91-BB69-FB750D026064}" type="presParOf" srcId="{E2F0649B-391C-48BD-8114-21C842ADCF60}" destId="{9E64D96F-8B90-48F0-ACEB-EAC6C28A3D68}" srcOrd="0" destOrd="0" presId="urn:microsoft.com/office/officeart/2005/8/layout/hierarchy4"/>
    <dgm:cxn modelId="{9907A0FF-BB0A-4853-B2C7-467D7E4E036D}" type="presParOf" srcId="{E2F0649B-391C-48BD-8114-21C842ADCF60}" destId="{6514F83E-B699-4BFB-88D6-040B4338CF46}" srcOrd="1" destOrd="0" presId="urn:microsoft.com/office/officeart/2005/8/layout/hierarchy4"/>
    <dgm:cxn modelId="{9E411AF5-F8B2-487B-A3F2-2EF4EC6CE950}" type="presParOf" srcId="{E2F0649B-391C-48BD-8114-21C842ADCF60}" destId="{E3A63CEA-B399-4C75-BE98-0E509E000721}" srcOrd="2" destOrd="0" presId="urn:microsoft.com/office/officeart/2005/8/layout/hierarchy4"/>
    <dgm:cxn modelId="{E856D846-4703-4699-857E-0DA52F8D0FFA}" type="presParOf" srcId="{E3A63CEA-B399-4C75-BE98-0E509E000721}" destId="{87CA8F46-4F04-4120-B022-98FBC7000055}" srcOrd="0" destOrd="0" presId="urn:microsoft.com/office/officeart/2005/8/layout/hierarchy4"/>
    <dgm:cxn modelId="{028806A2-BE16-4507-9B7C-CB5AE86E0ED4}" type="presParOf" srcId="{87CA8F46-4F04-4120-B022-98FBC7000055}" destId="{4D010928-A65C-4A1B-B370-449F3B391471}" srcOrd="0" destOrd="0" presId="urn:microsoft.com/office/officeart/2005/8/layout/hierarchy4"/>
    <dgm:cxn modelId="{EAAA30D3-67BA-4681-BDFE-F433D9FCC374}" type="presParOf" srcId="{87CA8F46-4F04-4120-B022-98FBC7000055}" destId="{A79EEE3E-D030-4255-A08D-11ED7D7DAB76}" srcOrd="1" destOrd="0" presId="urn:microsoft.com/office/officeart/2005/8/layout/hierarchy4"/>
    <dgm:cxn modelId="{61413C97-E0F3-424D-BAB3-58DC90D81510}" type="presParOf" srcId="{87CA8F46-4F04-4120-B022-98FBC7000055}" destId="{42194514-22F8-4DDE-81CE-5515D5A9060A}" srcOrd="2" destOrd="0" presId="urn:microsoft.com/office/officeart/2005/8/layout/hierarchy4"/>
    <dgm:cxn modelId="{3C261C5D-E9A5-4BDE-869D-1DCC24F8EC7F}" type="presParOf" srcId="{42194514-22F8-4DDE-81CE-5515D5A9060A}" destId="{036437D2-B9B8-4B00-89F8-F0D9B45D4496}" srcOrd="0" destOrd="0" presId="urn:microsoft.com/office/officeart/2005/8/layout/hierarchy4"/>
    <dgm:cxn modelId="{4D1E47D6-44F3-4B5B-ADFE-98C56163B69D}" type="presParOf" srcId="{036437D2-B9B8-4B00-89F8-F0D9B45D4496}" destId="{8FCCEF2A-33EF-4675-8E5E-9E5A63DD1193}" srcOrd="0" destOrd="0" presId="urn:microsoft.com/office/officeart/2005/8/layout/hierarchy4"/>
    <dgm:cxn modelId="{CE67FE07-5928-4CEB-9891-D69576A20066}" type="presParOf" srcId="{036437D2-B9B8-4B00-89F8-F0D9B45D4496}" destId="{2CD3D65C-5C1A-4B5A-845B-0CFFEC0815D8}" srcOrd="1" destOrd="0" presId="urn:microsoft.com/office/officeart/2005/8/layout/hierarchy4"/>
    <dgm:cxn modelId="{E664542C-AC55-4BF2-A6DF-59920EA44C23}" type="presParOf" srcId="{42194514-22F8-4DDE-81CE-5515D5A9060A}" destId="{E2FC6E74-36ED-4507-8B1D-FC393814B764}" srcOrd="1" destOrd="0" presId="urn:microsoft.com/office/officeart/2005/8/layout/hierarchy4"/>
    <dgm:cxn modelId="{D4495019-EA04-452D-9580-D34579AE8B2A}" type="presParOf" srcId="{42194514-22F8-4DDE-81CE-5515D5A9060A}" destId="{6B81F369-EAB4-426B-B0F8-B6C5884A1612}" srcOrd="2" destOrd="0" presId="urn:microsoft.com/office/officeart/2005/8/layout/hierarchy4"/>
    <dgm:cxn modelId="{894260A7-D492-4127-A7FF-77ACFD319D0F}" type="presParOf" srcId="{6B81F369-EAB4-426B-B0F8-B6C5884A1612}" destId="{306B2CE4-E5D9-4A88-8EB5-AAF163084976}" srcOrd="0" destOrd="0" presId="urn:microsoft.com/office/officeart/2005/8/layout/hierarchy4"/>
    <dgm:cxn modelId="{7D0DC7B9-AD86-467C-B7CA-DE9A68BB9E32}" type="presParOf" srcId="{6B81F369-EAB4-426B-B0F8-B6C5884A1612}" destId="{FC5CE1AC-248F-4D40-8922-35176C2B6B18}" srcOrd="1" destOrd="0" presId="urn:microsoft.com/office/officeart/2005/8/layout/hierarchy4"/>
    <dgm:cxn modelId="{FDD3835B-3AD8-4B43-BED9-CD7E5E18E617}" type="presParOf" srcId="{E3A63CEA-B399-4C75-BE98-0E509E000721}" destId="{9BA5BCFE-D4FE-46C4-99D6-86D772886B55}" srcOrd="1" destOrd="0" presId="urn:microsoft.com/office/officeart/2005/8/layout/hierarchy4"/>
    <dgm:cxn modelId="{44238990-EA99-48A6-B614-89C1653D288A}" type="presParOf" srcId="{E3A63CEA-B399-4C75-BE98-0E509E000721}" destId="{AD303DB2-BC0F-4D42-8511-5E0D7B6D5AAE}" srcOrd="2" destOrd="0" presId="urn:microsoft.com/office/officeart/2005/8/layout/hierarchy4"/>
    <dgm:cxn modelId="{2F2D48DB-F773-4476-B3B5-EC50813CAEC1}" type="presParOf" srcId="{AD303DB2-BC0F-4D42-8511-5E0D7B6D5AAE}" destId="{71E54180-5011-4161-BF4A-22F57FC572C9}" srcOrd="0" destOrd="0" presId="urn:microsoft.com/office/officeart/2005/8/layout/hierarchy4"/>
    <dgm:cxn modelId="{8F91EA7C-FBE6-4C3C-A105-ADE731CA541B}" type="presParOf" srcId="{AD303DB2-BC0F-4D42-8511-5E0D7B6D5AAE}" destId="{DD61F193-AA64-4301-B3B0-F4BD6B5284BC}" srcOrd="1" destOrd="0" presId="urn:microsoft.com/office/officeart/2005/8/layout/hierarchy4"/>
    <dgm:cxn modelId="{00C42BA7-E004-490A-8BB8-286D6965867D}" type="presParOf" srcId="{AD303DB2-BC0F-4D42-8511-5E0D7B6D5AAE}" destId="{67720049-A8A6-4113-BB08-337726FA2CEA}" srcOrd="2" destOrd="0" presId="urn:microsoft.com/office/officeart/2005/8/layout/hierarchy4"/>
    <dgm:cxn modelId="{5FD6DF6C-66D7-442E-BDC6-D0142D0E063B}" type="presParOf" srcId="{67720049-A8A6-4113-BB08-337726FA2CEA}" destId="{2C85E74A-7582-4002-A7B0-3B1BB3EDE732}" srcOrd="0" destOrd="0" presId="urn:microsoft.com/office/officeart/2005/8/layout/hierarchy4"/>
    <dgm:cxn modelId="{17F62DA0-749B-4AED-A689-10093001792E}" type="presParOf" srcId="{2C85E74A-7582-4002-A7B0-3B1BB3EDE732}" destId="{16306B33-E9A8-4D84-8E0C-9DAB86F820D4}" srcOrd="0" destOrd="0" presId="urn:microsoft.com/office/officeart/2005/8/layout/hierarchy4"/>
    <dgm:cxn modelId="{C9BD5946-C7AB-4F01-92F7-EE08861A2280}" type="presParOf" srcId="{2C85E74A-7582-4002-A7B0-3B1BB3EDE732}" destId="{F07EB07C-C72F-4393-A789-76E3941C45C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BE9BBE-D299-404C-8B1F-6EBA729D59A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ES"/>
        </a:p>
      </dgm:t>
    </dgm:pt>
    <dgm:pt modelId="{FE72E9E4-DAD9-4461-823E-43FBA76485D7}">
      <dgm:prSet phldrT="[Texto]" phldr="0"/>
      <dgm:spPr/>
      <dgm:t>
        <a:bodyPr/>
        <a:lstStyle/>
        <a:p>
          <a:r>
            <a:rPr lang="es-ES">
              <a:latin typeface="Calibri Light" panose="020F0302020204030204"/>
            </a:rPr>
            <a:t>Pregrado</a:t>
          </a:r>
          <a:endParaRPr lang="es-ES"/>
        </a:p>
      </dgm:t>
    </dgm:pt>
    <dgm:pt modelId="{3CE74431-C9F2-43BA-8FC8-39E37CC5E017}" type="parTrans" cxnId="{7041D760-25F0-4CF3-A89C-3C50213546AB}">
      <dgm:prSet/>
      <dgm:spPr/>
      <dgm:t>
        <a:bodyPr/>
        <a:lstStyle/>
        <a:p>
          <a:endParaRPr lang="es-ES"/>
        </a:p>
      </dgm:t>
    </dgm:pt>
    <dgm:pt modelId="{3A2DBA17-F639-417F-A6E7-A196680AA6E5}" type="sibTrans" cxnId="{7041D760-25F0-4CF3-A89C-3C50213546AB}">
      <dgm:prSet/>
      <dgm:spPr/>
      <dgm:t>
        <a:bodyPr/>
        <a:lstStyle/>
        <a:p>
          <a:endParaRPr lang="es-ES"/>
        </a:p>
      </dgm:t>
    </dgm:pt>
    <dgm:pt modelId="{B7645B9C-21C3-4E2E-86D4-964227033FEE}">
      <dgm:prSet phldrT="[Texto]" phldr="0"/>
      <dgm:spPr/>
      <dgm:t>
        <a:bodyPr/>
        <a:lstStyle/>
        <a:p>
          <a:pPr rtl="0"/>
          <a:r>
            <a:rPr lang="es-ES">
              <a:latin typeface="Calibri Light" panose="020F0302020204030204"/>
            </a:rPr>
            <a:t>Administración pública territorial</a:t>
          </a:r>
          <a:endParaRPr lang="es-ES"/>
        </a:p>
      </dgm:t>
    </dgm:pt>
    <dgm:pt modelId="{68A9B3F6-2215-41CF-AD72-BDA9E074DA7B}" type="parTrans" cxnId="{527839BC-B134-4205-9253-09755B33A888}">
      <dgm:prSet/>
      <dgm:spPr/>
      <dgm:t>
        <a:bodyPr/>
        <a:lstStyle/>
        <a:p>
          <a:endParaRPr lang="es-ES"/>
        </a:p>
      </dgm:t>
    </dgm:pt>
    <dgm:pt modelId="{6C87B481-6ADF-46E3-B524-7DAF7E772263}" type="sibTrans" cxnId="{527839BC-B134-4205-9253-09755B33A888}">
      <dgm:prSet/>
      <dgm:spPr/>
      <dgm:t>
        <a:bodyPr/>
        <a:lstStyle/>
        <a:p>
          <a:endParaRPr lang="es-ES"/>
        </a:p>
      </dgm:t>
    </dgm:pt>
    <dgm:pt modelId="{FE10C47B-7732-471B-9A31-1A16366CF8EA}">
      <dgm:prSet phldrT="[Texto]" phldr="0"/>
      <dgm:spPr/>
      <dgm:t>
        <a:bodyPr/>
        <a:lstStyle/>
        <a:p>
          <a:r>
            <a:rPr lang="es-ES">
              <a:latin typeface="Calibri Light" panose="020F0302020204030204"/>
            </a:rPr>
            <a:t>Posgrado</a:t>
          </a:r>
          <a:endParaRPr lang="es-ES"/>
        </a:p>
      </dgm:t>
    </dgm:pt>
    <dgm:pt modelId="{8A251DF8-0DB3-4DD4-BCC9-A16BD40E1EE8}" type="parTrans" cxnId="{6758E5AD-26FD-4D9A-8F8F-6BF50548E3B1}">
      <dgm:prSet/>
      <dgm:spPr/>
      <dgm:t>
        <a:bodyPr/>
        <a:lstStyle/>
        <a:p>
          <a:endParaRPr lang="es-ES"/>
        </a:p>
      </dgm:t>
    </dgm:pt>
    <dgm:pt modelId="{FCBFCDAB-94A8-4B40-A30D-477F5AAE8273}" type="sibTrans" cxnId="{6758E5AD-26FD-4D9A-8F8F-6BF50548E3B1}">
      <dgm:prSet/>
      <dgm:spPr/>
      <dgm:t>
        <a:bodyPr/>
        <a:lstStyle/>
        <a:p>
          <a:endParaRPr lang="es-ES"/>
        </a:p>
      </dgm:t>
    </dgm:pt>
    <dgm:pt modelId="{02C7A55A-C41B-4BD2-A8BC-28F0FBEC0197}">
      <dgm:prSet phldr="0"/>
      <dgm:spPr/>
      <dgm:t>
        <a:bodyPr/>
        <a:lstStyle/>
        <a:p>
          <a:pPr rtl="0"/>
          <a:r>
            <a:rPr lang="es-ES">
              <a:latin typeface="Calibri Light" panose="020F0302020204030204"/>
            </a:rPr>
            <a:t>Maestría en administración pública</a:t>
          </a:r>
        </a:p>
      </dgm:t>
    </dgm:pt>
    <dgm:pt modelId="{2262808D-2E96-480D-AF87-113C07E62D24}" type="parTrans" cxnId="{CE0C1468-34E3-47AE-955E-C97BE47BD2DA}">
      <dgm:prSet/>
      <dgm:spPr/>
    </dgm:pt>
    <dgm:pt modelId="{1FAABF16-D745-414A-8AAB-532C46F2D4DD}" type="sibTrans" cxnId="{CE0C1468-34E3-47AE-955E-C97BE47BD2DA}">
      <dgm:prSet/>
      <dgm:spPr/>
    </dgm:pt>
    <dgm:pt modelId="{8C3D5DDE-01D8-4C7A-9F98-1A01D37D9768}">
      <dgm:prSet phldr="0"/>
      <dgm:spPr/>
      <dgm:t>
        <a:bodyPr/>
        <a:lstStyle/>
        <a:p>
          <a:pPr rtl="0"/>
          <a:r>
            <a:rPr lang="es-ES">
              <a:latin typeface="Calibri Light" panose="020F0302020204030204"/>
            </a:rPr>
            <a:t>ESP - Gestión pública</a:t>
          </a:r>
        </a:p>
      </dgm:t>
    </dgm:pt>
    <dgm:pt modelId="{783B5377-978E-48B5-8E15-27A9E017EF6E}" type="parTrans" cxnId="{1246C6F4-8C8B-4347-ACBA-499F3D5FB153}">
      <dgm:prSet/>
      <dgm:spPr/>
    </dgm:pt>
    <dgm:pt modelId="{46DFF1B4-F879-41FB-93FA-BFFF3EE19291}" type="sibTrans" cxnId="{1246C6F4-8C8B-4347-ACBA-499F3D5FB153}">
      <dgm:prSet/>
      <dgm:spPr/>
    </dgm:pt>
    <dgm:pt modelId="{59E32A92-9768-4760-B946-6B98A521DEF7}">
      <dgm:prSet phldr="0"/>
      <dgm:spPr/>
      <dgm:t>
        <a:bodyPr/>
        <a:lstStyle/>
        <a:p>
          <a:pPr rtl="0"/>
          <a:r>
            <a:rPr lang="es-ES">
              <a:latin typeface="Calibri Light" panose="020F0302020204030204"/>
            </a:rPr>
            <a:t>ESP – Gerencia Social</a:t>
          </a:r>
        </a:p>
      </dgm:t>
    </dgm:pt>
    <dgm:pt modelId="{5143952F-5550-41C7-832C-0FC5C2E589D7}" type="parTrans" cxnId="{35D33C68-E2EC-4922-83D3-0833EDF7665E}">
      <dgm:prSet/>
      <dgm:spPr/>
    </dgm:pt>
    <dgm:pt modelId="{03828E88-5C5E-4D19-938F-E9101BE0F722}" type="sibTrans" cxnId="{35D33C68-E2EC-4922-83D3-0833EDF7665E}">
      <dgm:prSet/>
      <dgm:spPr/>
    </dgm:pt>
    <dgm:pt modelId="{2F6F9307-6774-4887-B4A7-A66A20BE2DF2}">
      <dgm:prSet phldr="0"/>
      <dgm:spPr/>
      <dgm:t>
        <a:bodyPr/>
        <a:lstStyle/>
        <a:p>
          <a:pPr rtl="0"/>
          <a:r>
            <a:rPr lang="es-ES">
              <a:latin typeface="Calibri Light" panose="020F0302020204030204"/>
            </a:rPr>
            <a:t>ESP – Finanzas Públicas</a:t>
          </a:r>
        </a:p>
      </dgm:t>
    </dgm:pt>
    <dgm:pt modelId="{0E22BF25-92CE-447C-969A-32832DF91E4B}" type="parTrans" cxnId="{F05107A6-C56F-444F-9309-C7CB13347082}">
      <dgm:prSet/>
      <dgm:spPr/>
    </dgm:pt>
    <dgm:pt modelId="{C539B3D1-DCB9-4B9A-9843-2D88FF5305FC}" type="sibTrans" cxnId="{F05107A6-C56F-444F-9309-C7CB13347082}">
      <dgm:prSet/>
      <dgm:spPr/>
    </dgm:pt>
    <dgm:pt modelId="{1A425242-8A30-4571-B0F6-D6062C2216AC}">
      <dgm:prSet phldr="0"/>
      <dgm:spPr/>
      <dgm:t>
        <a:bodyPr/>
        <a:lstStyle/>
        <a:p>
          <a:pPr rtl="0"/>
          <a:r>
            <a:rPr lang="es-ES">
              <a:latin typeface="Calibri Light" panose="020F0302020204030204"/>
            </a:rPr>
            <a:t>ESP - Gestión y planificación del desarrollo urbano y regional</a:t>
          </a:r>
          <a:endParaRPr lang="es-ES"/>
        </a:p>
      </dgm:t>
    </dgm:pt>
    <dgm:pt modelId="{6BFF036C-1756-4EB3-8181-1F1644E57FF1}" type="parTrans" cxnId="{F37654B5-C1A6-4B0B-98E1-3B906E4C115F}">
      <dgm:prSet/>
      <dgm:spPr/>
    </dgm:pt>
    <dgm:pt modelId="{242BB1BF-1C37-4DD8-A2CE-F1593E65D171}" type="sibTrans" cxnId="{F37654B5-C1A6-4B0B-98E1-3B906E4C115F}">
      <dgm:prSet/>
      <dgm:spPr/>
    </dgm:pt>
    <dgm:pt modelId="{2022A182-8326-4B24-9561-0E24F686DDE2}">
      <dgm:prSet phldr="0"/>
      <dgm:spPr/>
      <dgm:t>
        <a:bodyPr/>
        <a:lstStyle/>
        <a:p>
          <a:pPr rtl="0"/>
          <a:r>
            <a:rPr lang="es-ES" b="0"/>
            <a:t>Maestría derechos humanos, gestión de la transición y posconflicto (Distancia)</a:t>
          </a:r>
        </a:p>
      </dgm:t>
    </dgm:pt>
    <dgm:pt modelId="{AD0C85C0-79F1-4E3B-9C40-02B19D88BCCF}" type="parTrans" cxnId="{ECEC5406-3AE2-4C3C-A6E5-5996B88E6B89}">
      <dgm:prSet/>
      <dgm:spPr/>
    </dgm:pt>
    <dgm:pt modelId="{B38A2E95-767C-47CA-8222-587AE3023260}" type="sibTrans" cxnId="{ECEC5406-3AE2-4C3C-A6E5-5996B88E6B89}">
      <dgm:prSet/>
      <dgm:spPr/>
    </dgm:pt>
    <dgm:pt modelId="{632FF58B-4BAA-40D6-91C4-98CFE020DE89}">
      <dgm:prSet phldr="0"/>
      <dgm:spPr/>
      <dgm:t>
        <a:bodyPr/>
        <a:lstStyle/>
        <a:p>
          <a:pPr rtl="0"/>
          <a:r>
            <a:rPr lang="es-ES">
              <a:latin typeface="Calibri Light" panose="020F0302020204030204"/>
            </a:rPr>
            <a:t>ESP – Proyectos De Desarrollo</a:t>
          </a:r>
        </a:p>
      </dgm:t>
    </dgm:pt>
    <dgm:pt modelId="{51A35B36-A782-40F0-AB3B-F278FECB388C}" type="parTrans" cxnId="{00E6D89D-FAF7-4FD3-873A-F7971583301E}">
      <dgm:prSet/>
      <dgm:spPr/>
    </dgm:pt>
    <dgm:pt modelId="{12E38205-5772-4C94-AB4C-52332C58A02A}" type="sibTrans" cxnId="{00E6D89D-FAF7-4FD3-873A-F7971583301E}">
      <dgm:prSet/>
      <dgm:spPr/>
    </dgm:pt>
    <dgm:pt modelId="{61E2FFA3-8857-44B2-8A7F-D875FF4D83F5}">
      <dgm:prSet phldr="0"/>
      <dgm:spPr/>
      <dgm:t>
        <a:bodyPr/>
        <a:lstStyle/>
        <a:p>
          <a:pPr rtl="0"/>
          <a:r>
            <a:rPr lang="es-ES">
              <a:solidFill>
                <a:srgbClr val="000000"/>
              </a:solidFill>
              <a:latin typeface="Calibri"/>
              <a:ea typeface="Calibri"/>
              <a:cs typeface="Calibri"/>
            </a:rPr>
            <a:t>Distancia </a:t>
          </a:r>
          <a:endParaRPr lang="es-ES">
            <a:latin typeface="Calibri Light" panose="020F0302020204030204"/>
          </a:endParaRPr>
        </a:p>
      </dgm:t>
    </dgm:pt>
    <dgm:pt modelId="{538C6BAF-BCFE-42E7-AFE5-B3F3554C6599}" type="parTrans" cxnId="{2AA8A9DA-D5F1-4E5C-B21A-87400ED1A358}">
      <dgm:prSet/>
      <dgm:spPr/>
    </dgm:pt>
    <dgm:pt modelId="{E79305AA-62BD-4336-A8EC-470979FD34B5}" type="sibTrans" cxnId="{2AA8A9DA-D5F1-4E5C-B21A-87400ED1A358}">
      <dgm:prSet/>
      <dgm:spPr/>
    </dgm:pt>
    <dgm:pt modelId="{0459BED4-7F4B-485B-A03F-5EB2141ADE93}">
      <dgm:prSet phldr="0"/>
      <dgm:spPr/>
      <dgm:t>
        <a:bodyPr/>
        <a:lstStyle/>
        <a:p>
          <a:r>
            <a:rPr lang="es-ES">
              <a:solidFill>
                <a:srgbClr val="444444"/>
              </a:solidFill>
              <a:latin typeface="Calibri"/>
              <a:ea typeface="Calibri"/>
              <a:cs typeface="Calibri"/>
            </a:rPr>
            <a:t>Programas de capacitación, Alto gobierno, Talento humano</a:t>
          </a:r>
          <a:endParaRPr lang="es-ES"/>
        </a:p>
      </dgm:t>
    </dgm:pt>
    <dgm:pt modelId="{2990A978-ED2A-4297-BAA5-CD58E9970D19}" type="parTrans" cxnId="{FCA82416-DA53-4F61-99B2-7EEB8B2B11BA}">
      <dgm:prSet/>
      <dgm:spPr/>
    </dgm:pt>
    <dgm:pt modelId="{6FF9322B-A7E8-47E6-9192-9F9C102F506D}" type="sibTrans" cxnId="{FCA82416-DA53-4F61-99B2-7EEB8B2B11BA}">
      <dgm:prSet/>
      <dgm:spPr/>
    </dgm:pt>
    <dgm:pt modelId="{DFABD57A-DF43-4151-9E45-80F07982D3BB}">
      <dgm:prSet phldr="0"/>
      <dgm:spPr/>
      <dgm:t>
        <a:bodyPr/>
        <a:lstStyle/>
        <a:p>
          <a:pPr rtl="0"/>
          <a:r>
            <a:rPr lang="es-ES">
              <a:solidFill>
                <a:srgbClr val="444444"/>
              </a:solidFill>
              <a:latin typeface="Calibri"/>
              <a:ea typeface="Calibri"/>
              <a:cs typeface="Calibri"/>
            </a:rPr>
            <a:t>Capacitaciones</a:t>
          </a:r>
          <a:endParaRPr lang="en-US">
            <a:solidFill>
              <a:srgbClr val="444444"/>
            </a:solidFill>
            <a:latin typeface="Calibri"/>
            <a:ea typeface="Calibri"/>
            <a:cs typeface="Calibri"/>
          </a:endParaRPr>
        </a:p>
      </dgm:t>
    </dgm:pt>
    <dgm:pt modelId="{6FE418A2-D52B-455F-BB6C-E1EF370B8ADB}" type="parTrans" cxnId="{20338FD4-5044-4541-9887-69277ACA58FC}">
      <dgm:prSet/>
      <dgm:spPr/>
    </dgm:pt>
    <dgm:pt modelId="{DC5C8BA6-00C1-4AC8-B7FC-4E7FD9A391C8}" type="sibTrans" cxnId="{20338FD4-5044-4541-9887-69277ACA58FC}">
      <dgm:prSet/>
      <dgm:spPr/>
    </dgm:pt>
    <dgm:pt modelId="{557DD65F-2017-4081-8889-C3BAB0A6AA17}" type="pres">
      <dgm:prSet presAssocID="{D9BE9BBE-D299-404C-8B1F-6EBA729D59A7}" presName="Name0" presStyleCnt="0">
        <dgm:presLayoutVars>
          <dgm:chPref val="3"/>
          <dgm:dir/>
          <dgm:animLvl val="lvl"/>
          <dgm:resizeHandles/>
        </dgm:presLayoutVars>
      </dgm:prSet>
      <dgm:spPr/>
    </dgm:pt>
    <dgm:pt modelId="{5BD90E9D-763A-4F7C-929C-AAE8AD178782}" type="pres">
      <dgm:prSet presAssocID="{61E2FFA3-8857-44B2-8A7F-D875FF4D83F5}" presName="horFlow" presStyleCnt="0"/>
      <dgm:spPr/>
    </dgm:pt>
    <dgm:pt modelId="{52D1E218-533E-410F-A3B6-E66497EBBAF2}" type="pres">
      <dgm:prSet presAssocID="{61E2FFA3-8857-44B2-8A7F-D875FF4D83F5}" presName="bigChev" presStyleLbl="node1" presStyleIdx="0" presStyleCnt="1"/>
      <dgm:spPr/>
    </dgm:pt>
    <dgm:pt modelId="{46721BB0-C406-4496-A12F-7DCC775FFA46}" type="pres">
      <dgm:prSet presAssocID="{3CE74431-C9F2-43BA-8FC8-39E37CC5E017}" presName="parTrans" presStyleCnt="0"/>
      <dgm:spPr/>
    </dgm:pt>
    <dgm:pt modelId="{D35705CB-747A-4F1D-9402-9E80E7088877}" type="pres">
      <dgm:prSet presAssocID="{FE72E9E4-DAD9-4461-823E-43FBA76485D7}" presName="node" presStyleLbl="alignAccFollowNode1" presStyleIdx="0" presStyleCnt="3">
        <dgm:presLayoutVars>
          <dgm:bulletEnabled val="1"/>
        </dgm:presLayoutVars>
      </dgm:prSet>
      <dgm:spPr/>
    </dgm:pt>
    <dgm:pt modelId="{9B8D67E8-DDD4-48DD-B257-1041B0C84660}" type="pres">
      <dgm:prSet presAssocID="{3A2DBA17-F639-417F-A6E7-A196680AA6E5}" presName="sibTrans" presStyleCnt="0"/>
      <dgm:spPr/>
    </dgm:pt>
    <dgm:pt modelId="{46441BB7-699C-470C-BD7E-846E749508B8}" type="pres">
      <dgm:prSet presAssocID="{FE10C47B-7732-471B-9A31-1A16366CF8EA}" presName="node" presStyleLbl="alignAccFollowNode1" presStyleIdx="1" presStyleCnt="3">
        <dgm:presLayoutVars>
          <dgm:bulletEnabled val="1"/>
        </dgm:presLayoutVars>
      </dgm:prSet>
      <dgm:spPr/>
    </dgm:pt>
    <dgm:pt modelId="{FF70033D-4227-46A5-A669-A10BF16E9A43}" type="pres">
      <dgm:prSet presAssocID="{FCBFCDAB-94A8-4B40-A30D-477F5AAE8273}" presName="sibTrans" presStyleCnt="0"/>
      <dgm:spPr/>
    </dgm:pt>
    <dgm:pt modelId="{9E6E46A6-AF1B-4C7A-B642-800DFE2B23AE}" type="pres">
      <dgm:prSet presAssocID="{DFABD57A-DF43-4151-9E45-80F07982D3BB}" presName="node" presStyleLbl="alignAccFollowNode1" presStyleIdx="2" presStyleCnt="3">
        <dgm:presLayoutVars>
          <dgm:bulletEnabled val="1"/>
        </dgm:presLayoutVars>
      </dgm:prSet>
      <dgm:spPr/>
    </dgm:pt>
  </dgm:ptLst>
  <dgm:cxnLst>
    <dgm:cxn modelId="{77157002-6962-4AF5-8DB3-4A26A9F31B87}" type="presOf" srcId="{D9BE9BBE-D299-404C-8B1F-6EBA729D59A7}" destId="{557DD65F-2017-4081-8889-C3BAB0A6AA17}" srcOrd="0" destOrd="0" presId="urn:microsoft.com/office/officeart/2005/8/layout/lProcess3"/>
    <dgm:cxn modelId="{ECEC5406-3AE2-4C3C-A6E5-5996B88E6B89}" srcId="{FE10C47B-7732-471B-9A31-1A16366CF8EA}" destId="{2022A182-8326-4B24-9561-0E24F686DDE2}" srcOrd="1" destOrd="0" parTransId="{AD0C85C0-79F1-4E3B-9C40-02B19D88BCCF}" sibTransId="{B38A2E95-767C-47CA-8222-587AE3023260}"/>
    <dgm:cxn modelId="{B88F7F08-153E-4EB6-8CDE-4749158AF63F}" type="presOf" srcId="{0459BED4-7F4B-485B-A03F-5EB2141ADE93}" destId="{9E6E46A6-AF1B-4C7A-B642-800DFE2B23AE}" srcOrd="0" destOrd="1" presId="urn:microsoft.com/office/officeart/2005/8/layout/lProcess3"/>
    <dgm:cxn modelId="{FCA82416-DA53-4F61-99B2-7EEB8B2B11BA}" srcId="{DFABD57A-DF43-4151-9E45-80F07982D3BB}" destId="{0459BED4-7F4B-485B-A03F-5EB2141ADE93}" srcOrd="0" destOrd="0" parTransId="{2990A978-ED2A-4297-BAA5-CD58E9970D19}" sibTransId="{6FF9322B-A7E8-47E6-9192-9F9C102F506D}"/>
    <dgm:cxn modelId="{E0B98F20-8914-4339-B14C-9F86F14F4177}" type="presOf" srcId="{59E32A92-9768-4760-B946-6B98A521DEF7}" destId="{46441BB7-699C-470C-BD7E-846E749508B8}" srcOrd="0" destOrd="5" presId="urn:microsoft.com/office/officeart/2005/8/layout/lProcess3"/>
    <dgm:cxn modelId="{AF31AB22-C648-44BD-9F02-FD0819635820}" type="presOf" srcId="{1A425242-8A30-4571-B0F6-D6062C2216AC}" destId="{46441BB7-699C-470C-BD7E-846E749508B8}" srcOrd="0" destOrd="3" presId="urn:microsoft.com/office/officeart/2005/8/layout/lProcess3"/>
    <dgm:cxn modelId="{6C66663D-7FE9-4280-9106-D0A01E55F60F}" type="presOf" srcId="{FE72E9E4-DAD9-4461-823E-43FBA76485D7}" destId="{D35705CB-747A-4F1D-9402-9E80E7088877}" srcOrd="0" destOrd="0" presId="urn:microsoft.com/office/officeart/2005/8/layout/lProcess3"/>
    <dgm:cxn modelId="{AF85395C-D8C0-4FFD-B6AA-6497C33FB266}" type="presOf" srcId="{2022A182-8326-4B24-9561-0E24F686DDE2}" destId="{46441BB7-699C-470C-BD7E-846E749508B8}" srcOrd="0" destOrd="2" presId="urn:microsoft.com/office/officeart/2005/8/layout/lProcess3"/>
    <dgm:cxn modelId="{7041D760-25F0-4CF3-A89C-3C50213546AB}" srcId="{61E2FFA3-8857-44B2-8A7F-D875FF4D83F5}" destId="{FE72E9E4-DAD9-4461-823E-43FBA76485D7}" srcOrd="0" destOrd="0" parTransId="{3CE74431-C9F2-43BA-8FC8-39E37CC5E017}" sibTransId="{3A2DBA17-F639-417F-A6E7-A196680AA6E5}"/>
    <dgm:cxn modelId="{82F4EC66-6C24-4E59-AB9A-7C46F55A6E6B}" type="presOf" srcId="{61E2FFA3-8857-44B2-8A7F-D875FF4D83F5}" destId="{52D1E218-533E-410F-A3B6-E66497EBBAF2}" srcOrd="0" destOrd="0" presId="urn:microsoft.com/office/officeart/2005/8/layout/lProcess3"/>
    <dgm:cxn modelId="{CE0C1468-34E3-47AE-955E-C97BE47BD2DA}" srcId="{FE10C47B-7732-471B-9A31-1A16366CF8EA}" destId="{02C7A55A-C41B-4BD2-A8BC-28F0FBEC0197}" srcOrd="0" destOrd="0" parTransId="{2262808D-2E96-480D-AF87-113C07E62D24}" sibTransId="{1FAABF16-D745-414A-8AAB-532C46F2D4DD}"/>
    <dgm:cxn modelId="{35D33C68-E2EC-4922-83D3-0833EDF7665E}" srcId="{FE10C47B-7732-471B-9A31-1A16366CF8EA}" destId="{59E32A92-9768-4760-B946-6B98A521DEF7}" srcOrd="4" destOrd="0" parTransId="{5143952F-5550-41C7-832C-0FC5C2E589D7}" sibTransId="{03828E88-5C5E-4D19-938F-E9101BE0F722}"/>
    <dgm:cxn modelId="{D245894B-B7EE-4C68-844B-EDBBCA1161B4}" type="presOf" srcId="{8C3D5DDE-01D8-4C7A-9F98-1A01D37D9768}" destId="{46441BB7-699C-470C-BD7E-846E749508B8}" srcOrd="0" destOrd="4" presId="urn:microsoft.com/office/officeart/2005/8/layout/lProcess3"/>
    <dgm:cxn modelId="{00E6D89D-FAF7-4FD3-873A-F7971583301E}" srcId="{FE10C47B-7732-471B-9A31-1A16366CF8EA}" destId="{632FF58B-4BAA-40D6-91C4-98CFE020DE89}" srcOrd="6" destOrd="0" parTransId="{51A35B36-A782-40F0-AB3B-F278FECB388C}" sibTransId="{12E38205-5772-4C94-AB4C-52332C58A02A}"/>
    <dgm:cxn modelId="{F05107A6-C56F-444F-9309-C7CB13347082}" srcId="{FE10C47B-7732-471B-9A31-1A16366CF8EA}" destId="{2F6F9307-6774-4887-B4A7-A66A20BE2DF2}" srcOrd="5" destOrd="0" parTransId="{0E22BF25-92CE-447C-969A-32832DF91E4B}" sibTransId="{C539B3D1-DCB9-4B9A-9843-2D88FF5305FC}"/>
    <dgm:cxn modelId="{6758E5AD-26FD-4D9A-8F8F-6BF50548E3B1}" srcId="{61E2FFA3-8857-44B2-8A7F-D875FF4D83F5}" destId="{FE10C47B-7732-471B-9A31-1A16366CF8EA}" srcOrd="1" destOrd="0" parTransId="{8A251DF8-0DB3-4DD4-BCC9-A16BD40E1EE8}" sibTransId="{FCBFCDAB-94A8-4B40-A30D-477F5AAE8273}"/>
    <dgm:cxn modelId="{F37654B5-C1A6-4B0B-98E1-3B906E4C115F}" srcId="{FE10C47B-7732-471B-9A31-1A16366CF8EA}" destId="{1A425242-8A30-4571-B0F6-D6062C2216AC}" srcOrd="2" destOrd="0" parTransId="{6BFF036C-1756-4EB3-8181-1F1644E57FF1}" sibTransId="{242BB1BF-1C37-4DD8-A2CE-F1593E65D171}"/>
    <dgm:cxn modelId="{414F59B7-2966-400B-AD43-42D9AF295F68}" type="presOf" srcId="{DFABD57A-DF43-4151-9E45-80F07982D3BB}" destId="{9E6E46A6-AF1B-4C7A-B642-800DFE2B23AE}" srcOrd="0" destOrd="0" presId="urn:microsoft.com/office/officeart/2005/8/layout/lProcess3"/>
    <dgm:cxn modelId="{527839BC-B134-4205-9253-09755B33A888}" srcId="{FE72E9E4-DAD9-4461-823E-43FBA76485D7}" destId="{B7645B9C-21C3-4E2E-86D4-964227033FEE}" srcOrd="0" destOrd="0" parTransId="{68A9B3F6-2215-41CF-AD72-BDA9E074DA7B}" sibTransId="{6C87B481-6ADF-46E3-B524-7DAF7E772263}"/>
    <dgm:cxn modelId="{45967DC3-8A5E-4056-87B0-E717A0712A20}" type="presOf" srcId="{02C7A55A-C41B-4BD2-A8BC-28F0FBEC0197}" destId="{46441BB7-699C-470C-BD7E-846E749508B8}" srcOrd="0" destOrd="1" presId="urn:microsoft.com/office/officeart/2005/8/layout/lProcess3"/>
    <dgm:cxn modelId="{20338FD4-5044-4541-9887-69277ACA58FC}" srcId="{61E2FFA3-8857-44B2-8A7F-D875FF4D83F5}" destId="{DFABD57A-DF43-4151-9E45-80F07982D3BB}" srcOrd="2" destOrd="0" parTransId="{6FE418A2-D52B-455F-BB6C-E1EF370B8ADB}" sibTransId="{DC5C8BA6-00C1-4AC8-B7FC-4E7FD9A391C8}"/>
    <dgm:cxn modelId="{87D088D5-C75D-49B2-A84E-CB55856F2174}" type="presOf" srcId="{2F6F9307-6774-4887-B4A7-A66A20BE2DF2}" destId="{46441BB7-699C-470C-BD7E-846E749508B8}" srcOrd="0" destOrd="6" presId="urn:microsoft.com/office/officeart/2005/8/layout/lProcess3"/>
    <dgm:cxn modelId="{79D042D7-F85B-47DD-899E-E25AE843A8C0}" type="presOf" srcId="{632FF58B-4BAA-40D6-91C4-98CFE020DE89}" destId="{46441BB7-699C-470C-BD7E-846E749508B8}" srcOrd="0" destOrd="7" presId="urn:microsoft.com/office/officeart/2005/8/layout/lProcess3"/>
    <dgm:cxn modelId="{2AA8A9DA-D5F1-4E5C-B21A-87400ED1A358}" srcId="{D9BE9BBE-D299-404C-8B1F-6EBA729D59A7}" destId="{61E2FFA3-8857-44B2-8A7F-D875FF4D83F5}" srcOrd="0" destOrd="0" parTransId="{538C6BAF-BCFE-42E7-AFE5-B3F3554C6599}" sibTransId="{E79305AA-62BD-4336-A8EC-470979FD34B5}"/>
    <dgm:cxn modelId="{9D84A6EB-424D-4913-B382-8C590E593EA0}" type="presOf" srcId="{B7645B9C-21C3-4E2E-86D4-964227033FEE}" destId="{D35705CB-747A-4F1D-9402-9E80E7088877}" srcOrd="0" destOrd="1" presId="urn:microsoft.com/office/officeart/2005/8/layout/lProcess3"/>
    <dgm:cxn modelId="{609DD6F2-5D10-4857-A6B2-541F92D93BF1}" type="presOf" srcId="{FE10C47B-7732-471B-9A31-1A16366CF8EA}" destId="{46441BB7-699C-470C-BD7E-846E749508B8}" srcOrd="0" destOrd="0" presId="urn:microsoft.com/office/officeart/2005/8/layout/lProcess3"/>
    <dgm:cxn modelId="{1246C6F4-8C8B-4347-ACBA-499F3D5FB153}" srcId="{FE10C47B-7732-471B-9A31-1A16366CF8EA}" destId="{8C3D5DDE-01D8-4C7A-9F98-1A01D37D9768}" srcOrd="3" destOrd="0" parTransId="{783B5377-978E-48B5-8E15-27A9E017EF6E}" sibTransId="{46DFF1B4-F879-41FB-93FA-BFFF3EE19291}"/>
    <dgm:cxn modelId="{9A75BE56-004A-4D57-B47A-6F63026A4ED1}" type="presParOf" srcId="{557DD65F-2017-4081-8889-C3BAB0A6AA17}" destId="{5BD90E9D-763A-4F7C-929C-AAE8AD178782}" srcOrd="0" destOrd="0" presId="urn:microsoft.com/office/officeart/2005/8/layout/lProcess3"/>
    <dgm:cxn modelId="{6A08A324-84C1-4E2C-89E5-8D1EC25EE385}" type="presParOf" srcId="{5BD90E9D-763A-4F7C-929C-AAE8AD178782}" destId="{52D1E218-533E-410F-A3B6-E66497EBBAF2}" srcOrd="0" destOrd="0" presId="urn:microsoft.com/office/officeart/2005/8/layout/lProcess3"/>
    <dgm:cxn modelId="{8B88C9B7-CC42-4977-ADC4-846C89F13A13}" type="presParOf" srcId="{5BD90E9D-763A-4F7C-929C-AAE8AD178782}" destId="{46721BB0-C406-4496-A12F-7DCC775FFA46}" srcOrd="1" destOrd="0" presId="urn:microsoft.com/office/officeart/2005/8/layout/lProcess3"/>
    <dgm:cxn modelId="{CB170385-89CA-442E-A27A-B10156954E4B}" type="presParOf" srcId="{5BD90E9D-763A-4F7C-929C-AAE8AD178782}" destId="{D35705CB-747A-4F1D-9402-9E80E7088877}" srcOrd="2" destOrd="0" presId="urn:microsoft.com/office/officeart/2005/8/layout/lProcess3"/>
    <dgm:cxn modelId="{F4302389-020F-48F6-94DE-912F406BBF60}" type="presParOf" srcId="{5BD90E9D-763A-4F7C-929C-AAE8AD178782}" destId="{9B8D67E8-DDD4-48DD-B257-1041B0C84660}" srcOrd="3" destOrd="0" presId="urn:microsoft.com/office/officeart/2005/8/layout/lProcess3"/>
    <dgm:cxn modelId="{2497A170-EFB8-43AE-BAE1-32CF85FE230E}" type="presParOf" srcId="{5BD90E9D-763A-4F7C-929C-AAE8AD178782}" destId="{46441BB7-699C-470C-BD7E-846E749508B8}" srcOrd="4" destOrd="0" presId="urn:microsoft.com/office/officeart/2005/8/layout/lProcess3"/>
    <dgm:cxn modelId="{61A246F4-EC6A-42B6-B378-72F2E3211A1E}" type="presParOf" srcId="{5BD90E9D-763A-4F7C-929C-AAE8AD178782}" destId="{FF70033D-4227-46A5-A669-A10BF16E9A43}" srcOrd="5" destOrd="0" presId="urn:microsoft.com/office/officeart/2005/8/layout/lProcess3"/>
    <dgm:cxn modelId="{65A75F07-0DB3-4A6C-8307-96FB42D9A341}" type="presParOf" srcId="{5BD90E9D-763A-4F7C-929C-AAE8AD178782}" destId="{9E6E46A6-AF1B-4C7A-B642-800DFE2B23AE}"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BE9BBE-D299-404C-8B1F-6EBA729D59A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ES"/>
        </a:p>
      </dgm:t>
    </dgm:pt>
    <dgm:pt modelId="{1A5B52EA-FB0D-480A-A66D-8B2B9C7B9D07}">
      <dgm:prSet phldr="0"/>
      <dgm:spPr/>
      <dgm:t>
        <a:bodyPr/>
        <a:lstStyle/>
        <a:p>
          <a:pPr rtl="0"/>
          <a:r>
            <a:rPr lang="es-ES">
              <a:latin typeface="Calibri Light" panose="020F0302020204030204"/>
            </a:rPr>
            <a:t>Pregrado</a:t>
          </a:r>
        </a:p>
      </dgm:t>
    </dgm:pt>
    <dgm:pt modelId="{A9EA4C56-F6B3-4F8E-AFA4-D8C9CF2355B3}" type="parTrans" cxnId="{A1D0EF0B-54ED-4C32-B04D-5BD3CE63F4CA}">
      <dgm:prSet/>
      <dgm:spPr/>
    </dgm:pt>
    <dgm:pt modelId="{9BA9541B-98F9-48FF-AF9C-C496406416A6}" type="sibTrans" cxnId="{A1D0EF0B-54ED-4C32-B04D-5BD3CE63F4CA}">
      <dgm:prSet/>
      <dgm:spPr/>
    </dgm:pt>
    <dgm:pt modelId="{4C9436F2-81CA-469A-AF7A-2565F85F0766}">
      <dgm:prSet phldr="0"/>
      <dgm:spPr/>
      <dgm:t>
        <a:bodyPr/>
        <a:lstStyle/>
        <a:p>
          <a:pPr rtl="0"/>
          <a:r>
            <a:rPr lang="es-ES">
              <a:latin typeface="Calibri Light" panose="020F0302020204030204"/>
            </a:rPr>
            <a:t>Algunos cursos de </a:t>
          </a:r>
          <a:r>
            <a:rPr lang="es-ES" err="1">
              <a:latin typeface="Calibri Light" panose="020F0302020204030204"/>
            </a:rPr>
            <a:t>Ap</a:t>
          </a:r>
          <a:r>
            <a:rPr lang="es-ES">
              <a:latin typeface="Calibri Light" panose="020F0302020204030204"/>
            </a:rPr>
            <a:t> usan aulas conforme a la necesidad</a:t>
          </a:r>
        </a:p>
      </dgm:t>
    </dgm:pt>
    <dgm:pt modelId="{2A57A9BF-8908-470B-83D1-0D56BBA2CEF8}" type="parTrans" cxnId="{D7A36053-77F6-4129-8CDB-900CFFBD5ABD}">
      <dgm:prSet/>
      <dgm:spPr/>
    </dgm:pt>
    <dgm:pt modelId="{F5549A96-9D04-48A3-9220-E751492A5998}" type="sibTrans" cxnId="{D7A36053-77F6-4129-8CDB-900CFFBD5ABD}">
      <dgm:prSet/>
      <dgm:spPr/>
    </dgm:pt>
    <dgm:pt modelId="{B4A6023E-1A83-4E24-BCA7-E1DAE64BB45E}">
      <dgm:prSet phldr="0"/>
      <dgm:spPr/>
      <dgm:t>
        <a:bodyPr/>
        <a:lstStyle/>
        <a:p>
          <a:pPr rtl="0"/>
          <a:r>
            <a:rPr lang="es-ES">
              <a:latin typeface="Calibri Light" panose="020F0302020204030204"/>
            </a:rPr>
            <a:t>Posgrado</a:t>
          </a:r>
        </a:p>
      </dgm:t>
    </dgm:pt>
    <dgm:pt modelId="{AE5D640E-AB3F-469D-8912-52845D265627}" type="parTrans" cxnId="{2CAED0EC-EC1A-4B23-9F6E-7A31BB596821}">
      <dgm:prSet/>
      <dgm:spPr/>
    </dgm:pt>
    <dgm:pt modelId="{7BFF65C0-36E1-48F0-A711-1F83550F820A}" type="sibTrans" cxnId="{2CAED0EC-EC1A-4B23-9F6E-7A31BB596821}">
      <dgm:prSet/>
      <dgm:spPr/>
    </dgm:pt>
    <dgm:pt modelId="{2AF8323C-D71B-487D-82F7-757C099D272E}">
      <dgm:prSet phldr="0"/>
      <dgm:spPr/>
      <dgm:t>
        <a:bodyPr/>
        <a:lstStyle/>
        <a:p>
          <a:r>
            <a:rPr lang="es-ES">
              <a:solidFill>
                <a:srgbClr val="444444"/>
              </a:solidFill>
              <a:latin typeface="Calibri"/>
              <a:ea typeface="Calibri"/>
              <a:cs typeface="Calibri"/>
            </a:rPr>
            <a:t>ESP – Proyectos De Desarrollo</a:t>
          </a:r>
          <a:endParaRPr lang="es-ES"/>
        </a:p>
      </dgm:t>
    </dgm:pt>
    <dgm:pt modelId="{3EA02765-7A30-443B-92F5-88707A88A5CD}" type="parTrans" cxnId="{E351739F-471F-45BB-9AD5-C26DA5C68792}">
      <dgm:prSet/>
      <dgm:spPr/>
    </dgm:pt>
    <dgm:pt modelId="{A96BEBBC-1238-4830-8AE9-2888C6C10ED0}" type="sibTrans" cxnId="{E351739F-471F-45BB-9AD5-C26DA5C68792}">
      <dgm:prSet/>
      <dgm:spPr/>
    </dgm:pt>
    <dgm:pt modelId="{9D6749F6-E0F9-46D9-AB13-CC09C2628A41}">
      <dgm:prSet phldr="0"/>
      <dgm:spPr/>
      <dgm:t>
        <a:bodyPr/>
        <a:lstStyle/>
        <a:p>
          <a:pPr rtl="0"/>
          <a:r>
            <a:rPr lang="es-ES">
              <a:solidFill>
                <a:srgbClr val="444444"/>
              </a:solidFill>
              <a:latin typeface="Calibri"/>
              <a:ea typeface="Calibri"/>
              <a:cs typeface="Calibri"/>
            </a:rPr>
            <a:t>ESP - Gestión pública</a:t>
          </a:r>
          <a:endParaRPr lang="en-US">
            <a:solidFill>
              <a:srgbClr val="444444"/>
            </a:solidFill>
            <a:latin typeface="Calibri"/>
            <a:ea typeface="Calibri"/>
            <a:cs typeface="Calibri"/>
          </a:endParaRPr>
        </a:p>
      </dgm:t>
    </dgm:pt>
    <dgm:pt modelId="{3D7BFC2A-491E-4D60-BE17-D2DEBF1B21AD}" type="parTrans" cxnId="{79D88221-19CF-43ED-9CFC-9A9CD89BCC2D}">
      <dgm:prSet/>
      <dgm:spPr/>
    </dgm:pt>
    <dgm:pt modelId="{719E7157-7FF5-401A-A2B8-7F924F6E440E}" type="sibTrans" cxnId="{79D88221-19CF-43ED-9CFC-9A9CD89BCC2D}">
      <dgm:prSet/>
      <dgm:spPr/>
    </dgm:pt>
    <dgm:pt modelId="{9918FA58-CE18-4F50-8CF2-C1DF601AD329}">
      <dgm:prSet phldr="0"/>
      <dgm:spPr/>
      <dgm:t>
        <a:bodyPr/>
        <a:lstStyle/>
        <a:p>
          <a:r>
            <a:rPr lang="es-ES">
              <a:solidFill>
                <a:srgbClr val="444444"/>
              </a:solidFill>
              <a:latin typeface="Calibri"/>
              <a:ea typeface="Calibri"/>
              <a:cs typeface="Calibri"/>
            </a:rPr>
            <a:t>ESP – Gerencia Social</a:t>
          </a:r>
          <a:endParaRPr lang="en-US">
            <a:solidFill>
              <a:srgbClr val="444444"/>
            </a:solidFill>
            <a:latin typeface="Calibri"/>
            <a:ea typeface="Calibri"/>
            <a:cs typeface="Calibri"/>
          </a:endParaRPr>
        </a:p>
      </dgm:t>
    </dgm:pt>
    <dgm:pt modelId="{D83DCB38-C81E-4DB1-B517-EAF9EE453D69}" type="parTrans" cxnId="{03E7EF5B-ADA4-45B6-9786-F672E18B417C}">
      <dgm:prSet/>
      <dgm:spPr/>
    </dgm:pt>
    <dgm:pt modelId="{F488867C-3644-4797-9349-104CE088DCFF}" type="sibTrans" cxnId="{03E7EF5B-ADA4-45B6-9786-F672E18B417C}">
      <dgm:prSet/>
      <dgm:spPr/>
    </dgm:pt>
    <dgm:pt modelId="{8A5AFB77-956B-4E32-A8C2-E162E5514434}">
      <dgm:prSet phldr="0"/>
      <dgm:spPr/>
      <dgm:t>
        <a:bodyPr/>
        <a:lstStyle/>
        <a:p>
          <a:r>
            <a:rPr lang="es-ES">
              <a:solidFill>
                <a:srgbClr val="444444"/>
              </a:solidFill>
              <a:latin typeface="Calibri"/>
              <a:ea typeface="Calibri"/>
              <a:cs typeface="Calibri"/>
            </a:rPr>
            <a:t>ESP – Finanzas Públicas</a:t>
          </a:r>
          <a:endParaRPr lang="en-US">
            <a:solidFill>
              <a:srgbClr val="444444"/>
            </a:solidFill>
            <a:latin typeface="Calibri"/>
            <a:ea typeface="Calibri"/>
            <a:cs typeface="Calibri"/>
          </a:endParaRPr>
        </a:p>
      </dgm:t>
    </dgm:pt>
    <dgm:pt modelId="{2CCD71F2-257A-4A47-AAD6-38A285519152}" type="parTrans" cxnId="{A80FE04A-4F6F-48A0-B828-EFA9F96D8177}">
      <dgm:prSet/>
      <dgm:spPr/>
    </dgm:pt>
    <dgm:pt modelId="{DA6FDEE2-8FBB-4906-93E6-6F5415357320}" type="sibTrans" cxnId="{A80FE04A-4F6F-48A0-B828-EFA9F96D8177}">
      <dgm:prSet/>
      <dgm:spPr/>
    </dgm:pt>
    <dgm:pt modelId="{0459BED4-7F4B-485B-A03F-5EB2141ADE93}">
      <dgm:prSet phldr="0"/>
      <dgm:spPr/>
      <dgm:t>
        <a:bodyPr/>
        <a:lstStyle/>
        <a:p>
          <a:r>
            <a:rPr lang="es-ES">
              <a:latin typeface="Calibri Light" panose="020F0302020204030204"/>
            </a:rPr>
            <a:t>Virtual</a:t>
          </a:r>
          <a:endParaRPr lang="es-ES"/>
        </a:p>
      </dgm:t>
    </dgm:pt>
    <dgm:pt modelId="{2990A978-ED2A-4297-BAA5-CD58E9970D19}" type="parTrans" cxnId="{FCA82416-DA53-4F61-99B2-7EEB8B2B11BA}">
      <dgm:prSet/>
      <dgm:spPr/>
    </dgm:pt>
    <dgm:pt modelId="{6FF9322B-A7E8-47E6-9192-9F9C102F506D}" type="sibTrans" cxnId="{FCA82416-DA53-4F61-99B2-7EEB8B2B11BA}">
      <dgm:prSet/>
      <dgm:spPr/>
    </dgm:pt>
    <dgm:pt modelId="{88B7D53E-C97C-4099-B10E-2862C925C718}">
      <dgm:prSet phldr="0"/>
      <dgm:spPr/>
      <dgm:t>
        <a:bodyPr/>
        <a:lstStyle/>
        <a:p>
          <a:r>
            <a:rPr lang="es-ES">
              <a:solidFill>
                <a:srgbClr val="444444"/>
              </a:solidFill>
              <a:latin typeface="Calibri"/>
              <a:ea typeface="Calibri"/>
              <a:cs typeface="Calibri"/>
            </a:rPr>
            <a:t>Programas de capacitación, Alto gobierno, Talento humano</a:t>
          </a:r>
          <a:endParaRPr lang="es-ES"/>
        </a:p>
      </dgm:t>
    </dgm:pt>
    <dgm:pt modelId="{BCB1D57C-A944-4395-88E5-481BFBB7F7C1}" type="parTrans" cxnId="{E52D000D-B470-4330-9F49-A58D2EC50BEE}">
      <dgm:prSet/>
      <dgm:spPr/>
    </dgm:pt>
    <dgm:pt modelId="{E3DE61AA-C763-43EF-A516-98C10F148198}" type="sibTrans" cxnId="{E52D000D-B470-4330-9F49-A58D2EC50BEE}">
      <dgm:prSet/>
      <dgm:spPr/>
    </dgm:pt>
    <dgm:pt modelId="{B622965F-56FA-4A65-9C82-71D142BAA9EE}">
      <dgm:prSet phldr="0"/>
      <dgm:spPr/>
      <dgm:t>
        <a:bodyPr/>
        <a:lstStyle/>
        <a:p>
          <a:pPr rtl="0"/>
          <a:r>
            <a:rPr lang="es-ES">
              <a:solidFill>
                <a:srgbClr val="444444"/>
              </a:solidFill>
              <a:latin typeface="Calibri"/>
              <a:ea typeface="Calibri"/>
              <a:cs typeface="Calibri"/>
            </a:rPr>
            <a:t>Capacitaciones</a:t>
          </a:r>
          <a:endParaRPr lang="en-US">
            <a:solidFill>
              <a:srgbClr val="444444"/>
            </a:solidFill>
            <a:latin typeface="Calibri"/>
            <a:ea typeface="Calibri"/>
            <a:cs typeface="Calibri"/>
          </a:endParaRPr>
        </a:p>
      </dgm:t>
    </dgm:pt>
    <dgm:pt modelId="{E566A308-C0CF-4A50-BE03-56D17E0B922D}" type="parTrans" cxnId="{48D2946C-9362-4F84-84FB-26F6C906BA9B}">
      <dgm:prSet/>
      <dgm:spPr/>
    </dgm:pt>
    <dgm:pt modelId="{2E5E6F13-D9DF-4FE8-AB82-E50771964431}" type="sibTrans" cxnId="{48D2946C-9362-4F84-84FB-26F6C906BA9B}">
      <dgm:prSet/>
      <dgm:spPr/>
    </dgm:pt>
    <dgm:pt modelId="{557DD65F-2017-4081-8889-C3BAB0A6AA17}" type="pres">
      <dgm:prSet presAssocID="{D9BE9BBE-D299-404C-8B1F-6EBA729D59A7}" presName="Name0" presStyleCnt="0">
        <dgm:presLayoutVars>
          <dgm:chPref val="3"/>
          <dgm:dir/>
          <dgm:animLvl val="lvl"/>
          <dgm:resizeHandles/>
        </dgm:presLayoutVars>
      </dgm:prSet>
      <dgm:spPr/>
    </dgm:pt>
    <dgm:pt modelId="{E14DCCCA-BEAD-4F3B-ADB9-A8B5A4DA133C}" type="pres">
      <dgm:prSet presAssocID="{0459BED4-7F4B-485B-A03F-5EB2141ADE93}" presName="horFlow" presStyleCnt="0"/>
      <dgm:spPr/>
    </dgm:pt>
    <dgm:pt modelId="{CAFD66AB-EB56-4F8F-B183-E50B1FAABAC0}" type="pres">
      <dgm:prSet presAssocID="{0459BED4-7F4B-485B-A03F-5EB2141ADE93}" presName="bigChev" presStyleLbl="node1" presStyleIdx="0" presStyleCnt="1"/>
      <dgm:spPr/>
    </dgm:pt>
    <dgm:pt modelId="{9AB4462D-F817-4312-83DC-D151ADDFF7C1}" type="pres">
      <dgm:prSet presAssocID="{A9EA4C56-F6B3-4F8E-AFA4-D8C9CF2355B3}" presName="parTrans" presStyleCnt="0"/>
      <dgm:spPr/>
    </dgm:pt>
    <dgm:pt modelId="{8ED14D1E-385F-45C6-82F9-FEC49DE6C133}" type="pres">
      <dgm:prSet presAssocID="{1A5B52EA-FB0D-480A-A66D-8B2B9C7B9D07}" presName="node" presStyleLbl="alignAccFollowNode1" presStyleIdx="0" presStyleCnt="3">
        <dgm:presLayoutVars>
          <dgm:bulletEnabled val="1"/>
        </dgm:presLayoutVars>
      </dgm:prSet>
      <dgm:spPr/>
    </dgm:pt>
    <dgm:pt modelId="{4F6EA0C6-BE39-4ADE-BA39-3DE267CF6C94}" type="pres">
      <dgm:prSet presAssocID="{9BA9541B-98F9-48FF-AF9C-C496406416A6}" presName="sibTrans" presStyleCnt="0"/>
      <dgm:spPr/>
    </dgm:pt>
    <dgm:pt modelId="{394AC283-57B6-405D-BBA3-452AC6E63E13}" type="pres">
      <dgm:prSet presAssocID="{B4A6023E-1A83-4E24-BCA7-E1DAE64BB45E}" presName="node" presStyleLbl="alignAccFollowNode1" presStyleIdx="1" presStyleCnt="3">
        <dgm:presLayoutVars>
          <dgm:bulletEnabled val="1"/>
        </dgm:presLayoutVars>
      </dgm:prSet>
      <dgm:spPr/>
    </dgm:pt>
    <dgm:pt modelId="{6B85FDB6-4CDA-4D91-8071-A50BCCCD996D}" type="pres">
      <dgm:prSet presAssocID="{7BFF65C0-36E1-48F0-A711-1F83550F820A}" presName="sibTrans" presStyleCnt="0"/>
      <dgm:spPr/>
    </dgm:pt>
    <dgm:pt modelId="{C8BB25F0-3CA8-4D41-8274-724F9438F273}" type="pres">
      <dgm:prSet presAssocID="{B622965F-56FA-4A65-9C82-71D142BAA9EE}" presName="node" presStyleLbl="alignAccFollowNode1" presStyleIdx="2" presStyleCnt="3">
        <dgm:presLayoutVars>
          <dgm:bulletEnabled val="1"/>
        </dgm:presLayoutVars>
      </dgm:prSet>
      <dgm:spPr/>
    </dgm:pt>
  </dgm:ptLst>
  <dgm:cxnLst>
    <dgm:cxn modelId="{77157002-6962-4AF5-8DB3-4A26A9F31B87}" type="presOf" srcId="{D9BE9BBE-D299-404C-8B1F-6EBA729D59A7}" destId="{557DD65F-2017-4081-8889-C3BAB0A6AA17}" srcOrd="0" destOrd="0" presId="urn:microsoft.com/office/officeart/2005/8/layout/lProcess3"/>
    <dgm:cxn modelId="{5013FA02-8A19-40C3-932B-E83FF9358ABD}" type="presOf" srcId="{9918FA58-CE18-4F50-8CF2-C1DF601AD329}" destId="{394AC283-57B6-405D-BBA3-452AC6E63E13}" srcOrd="0" destOrd="2" presId="urn:microsoft.com/office/officeart/2005/8/layout/lProcess3"/>
    <dgm:cxn modelId="{CCDAED0B-6353-4F96-BDAF-3DDEBCD9C7F3}" type="presOf" srcId="{8A5AFB77-956B-4E32-A8C2-E162E5514434}" destId="{394AC283-57B6-405D-BBA3-452AC6E63E13}" srcOrd="0" destOrd="3" presId="urn:microsoft.com/office/officeart/2005/8/layout/lProcess3"/>
    <dgm:cxn modelId="{A1D0EF0B-54ED-4C32-B04D-5BD3CE63F4CA}" srcId="{0459BED4-7F4B-485B-A03F-5EB2141ADE93}" destId="{1A5B52EA-FB0D-480A-A66D-8B2B9C7B9D07}" srcOrd="0" destOrd="0" parTransId="{A9EA4C56-F6B3-4F8E-AFA4-D8C9CF2355B3}" sibTransId="{9BA9541B-98F9-48FF-AF9C-C496406416A6}"/>
    <dgm:cxn modelId="{E52D000D-B470-4330-9F49-A58D2EC50BEE}" srcId="{B622965F-56FA-4A65-9C82-71D142BAA9EE}" destId="{88B7D53E-C97C-4099-B10E-2862C925C718}" srcOrd="0" destOrd="0" parTransId="{BCB1D57C-A944-4395-88E5-481BFBB7F7C1}" sibTransId="{E3DE61AA-C763-43EF-A516-98C10F148198}"/>
    <dgm:cxn modelId="{1419A813-257A-4BEA-BCDB-A31231085682}" type="presOf" srcId="{B622965F-56FA-4A65-9C82-71D142BAA9EE}" destId="{C8BB25F0-3CA8-4D41-8274-724F9438F273}" srcOrd="0" destOrd="0" presId="urn:microsoft.com/office/officeart/2005/8/layout/lProcess3"/>
    <dgm:cxn modelId="{FCA82416-DA53-4F61-99B2-7EEB8B2B11BA}" srcId="{D9BE9BBE-D299-404C-8B1F-6EBA729D59A7}" destId="{0459BED4-7F4B-485B-A03F-5EB2141ADE93}" srcOrd="0" destOrd="0" parTransId="{2990A978-ED2A-4297-BAA5-CD58E9970D19}" sibTransId="{6FF9322B-A7E8-47E6-9192-9F9C102F506D}"/>
    <dgm:cxn modelId="{E97C081A-FEE5-4BBA-971D-61321F084036}" type="presOf" srcId="{9D6749F6-E0F9-46D9-AB13-CC09C2628A41}" destId="{394AC283-57B6-405D-BBA3-452AC6E63E13}" srcOrd="0" destOrd="1" presId="urn:microsoft.com/office/officeart/2005/8/layout/lProcess3"/>
    <dgm:cxn modelId="{79D88221-19CF-43ED-9CFC-9A9CD89BCC2D}" srcId="{B4A6023E-1A83-4E24-BCA7-E1DAE64BB45E}" destId="{9D6749F6-E0F9-46D9-AB13-CC09C2628A41}" srcOrd="0" destOrd="0" parTransId="{3D7BFC2A-491E-4D60-BE17-D2DEBF1B21AD}" sibTransId="{719E7157-7FF5-401A-A2B8-7F924F6E440E}"/>
    <dgm:cxn modelId="{C0FF4D39-F919-4971-9692-903F3B72F5A9}" type="presOf" srcId="{1A5B52EA-FB0D-480A-A66D-8B2B9C7B9D07}" destId="{8ED14D1E-385F-45C6-82F9-FEC49DE6C133}" srcOrd="0" destOrd="0" presId="urn:microsoft.com/office/officeart/2005/8/layout/lProcess3"/>
    <dgm:cxn modelId="{03E7EF5B-ADA4-45B6-9786-F672E18B417C}" srcId="{B4A6023E-1A83-4E24-BCA7-E1DAE64BB45E}" destId="{9918FA58-CE18-4F50-8CF2-C1DF601AD329}" srcOrd="1" destOrd="0" parTransId="{D83DCB38-C81E-4DB1-B517-EAF9EE453D69}" sibTransId="{F488867C-3644-4797-9349-104CE088DCFF}"/>
    <dgm:cxn modelId="{8E7F3D67-63DB-4DCF-9318-08243A285C27}" type="presOf" srcId="{B4A6023E-1A83-4E24-BCA7-E1DAE64BB45E}" destId="{394AC283-57B6-405D-BBA3-452AC6E63E13}" srcOrd="0" destOrd="0" presId="urn:microsoft.com/office/officeart/2005/8/layout/lProcess3"/>
    <dgm:cxn modelId="{A80FE04A-4F6F-48A0-B828-EFA9F96D8177}" srcId="{B4A6023E-1A83-4E24-BCA7-E1DAE64BB45E}" destId="{8A5AFB77-956B-4E32-A8C2-E162E5514434}" srcOrd="2" destOrd="0" parTransId="{2CCD71F2-257A-4A47-AAD6-38A285519152}" sibTransId="{DA6FDEE2-8FBB-4906-93E6-6F5415357320}"/>
    <dgm:cxn modelId="{48D2946C-9362-4F84-84FB-26F6C906BA9B}" srcId="{0459BED4-7F4B-485B-A03F-5EB2141ADE93}" destId="{B622965F-56FA-4A65-9C82-71D142BAA9EE}" srcOrd="2" destOrd="0" parTransId="{E566A308-C0CF-4A50-BE03-56D17E0B922D}" sibTransId="{2E5E6F13-D9DF-4FE8-AB82-E50771964431}"/>
    <dgm:cxn modelId="{D7A36053-77F6-4129-8CDB-900CFFBD5ABD}" srcId="{1A5B52EA-FB0D-480A-A66D-8B2B9C7B9D07}" destId="{4C9436F2-81CA-469A-AF7A-2565F85F0766}" srcOrd="0" destOrd="0" parTransId="{2A57A9BF-8908-470B-83D1-0D56BBA2CEF8}" sibTransId="{F5549A96-9D04-48A3-9220-E751492A5998}"/>
    <dgm:cxn modelId="{8861D37E-32FD-4254-8B15-4AC1AB47AA02}" type="presOf" srcId="{88B7D53E-C97C-4099-B10E-2862C925C718}" destId="{C8BB25F0-3CA8-4D41-8274-724F9438F273}" srcOrd="0" destOrd="1" presId="urn:microsoft.com/office/officeart/2005/8/layout/lProcess3"/>
    <dgm:cxn modelId="{DFCED39B-5087-43D9-9876-11B4C20D32FC}" type="presOf" srcId="{4C9436F2-81CA-469A-AF7A-2565F85F0766}" destId="{8ED14D1E-385F-45C6-82F9-FEC49DE6C133}" srcOrd="0" destOrd="1" presId="urn:microsoft.com/office/officeart/2005/8/layout/lProcess3"/>
    <dgm:cxn modelId="{E351739F-471F-45BB-9AD5-C26DA5C68792}" srcId="{B4A6023E-1A83-4E24-BCA7-E1DAE64BB45E}" destId="{2AF8323C-D71B-487D-82F7-757C099D272E}" srcOrd="3" destOrd="0" parTransId="{3EA02765-7A30-443B-92F5-88707A88A5CD}" sibTransId="{A96BEBBC-1238-4830-8AE9-2888C6C10ED0}"/>
    <dgm:cxn modelId="{5E0246BA-D3A8-4C4A-BAE2-58365CD55483}" type="presOf" srcId="{2AF8323C-D71B-487D-82F7-757C099D272E}" destId="{394AC283-57B6-405D-BBA3-452AC6E63E13}" srcOrd="0" destOrd="4" presId="urn:microsoft.com/office/officeart/2005/8/layout/lProcess3"/>
    <dgm:cxn modelId="{2CAED0EC-EC1A-4B23-9F6E-7A31BB596821}" srcId="{0459BED4-7F4B-485B-A03F-5EB2141ADE93}" destId="{B4A6023E-1A83-4E24-BCA7-E1DAE64BB45E}" srcOrd="1" destOrd="0" parTransId="{AE5D640E-AB3F-469D-8912-52845D265627}" sibTransId="{7BFF65C0-36E1-48F0-A711-1F83550F820A}"/>
    <dgm:cxn modelId="{4BC5EBEC-6B7D-41F1-BA0F-BECC6339081C}" type="presOf" srcId="{0459BED4-7F4B-485B-A03F-5EB2141ADE93}" destId="{CAFD66AB-EB56-4F8F-B183-E50B1FAABAC0}" srcOrd="0" destOrd="0" presId="urn:microsoft.com/office/officeart/2005/8/layout/lProcess3"/>
    <dgm:cxn modelId="{07271E02-FFB8-4745-B105-5AA0A97FEAA0}" type="presParOf" srcId="{557DD65F-2017-4081-8889-C3BAB0A6AA17}" destId="{E14DCCCA-BEAD-4F3B-ADB9-A8B5A4DA133C}" srcOrd="0" destOrd="0" presId="urn:microsoft.com/office/officeart/2005/8/layout/lProcess3"/>
    <dgm:cxn modelId="{3E7C4D88-74F4-42B2-BBF6-009F9BA8C213}" type="presParOf" srcId="{E14DCCCA-BEAD-4F3B-ADB9-A8B5A4DA133C}" destId="{CAFD66AB-EB56-4F8F-B183-E50B1FAABAC0}" srcOrd="0" destOrd="0" presId="urn:microsoft.com/office/officeart/2005/8/layout/lProcess3"/>
    <dgm:cxn modelId="{74D1F63F-8831-4F3F-AAF3-DDFEF4610A8C}" type="presParOf" srcId="{E14DCCCA-BEAD-4F3B-ADB9-A8B5A4DA133C}" destId="{9AB4462D-F817-4312-83DC-D151ADDFF7C1}" srcOrd="1" destOrd="0" presId="urn:microsoft.com/office/officeart/2005/8/layout/lProcess3"/>
    <dgm:cxn modelId="{5404CCC6-A42B-4751-AF01-DBD00EBECEE1}" type="presParOf" srcId="{E14DCCCA-BEAD-4F3B-ADB9-A8B5A4DA133C}" destId="{8ED14D1E-385F-45C6-82F9-FEC49DE6C133}" srcOrd="2" destOrd="0" presId="urn:microsoft.com/office/officeart/2005/8/layout/lProcess3"/>
    <dgm:cxn modelId="{4C34C8A7-5DC6-4E45-BF74-8E9506468D1D}" type="presParOf" srcId="{E14DCCCA-BEAD-4F3B-ADB9-A8B5A4DA133C}" destId="{4F6EA0C6-BE39-4ADE-BA39-3DE267CF6C94}" srcOrd="3" destOrd="0" presId="urn:microsoft.com/office/officeart/2005/8/layout/lProcess3"/>
    <dgm:cxn modelId="{161E0B66-01A4-4674-BCEE-C67A75C919D1}" type="presParOf" srcId="{E14DCCCA-BEAD-4F3B-ADB9-A8B5A4DA133C}" destId="{394AC283-57B6-405D-BBA3-452AC6E63E13}" srcOrd="4" destOrd="0" presId="urn:microsoft.com/office/officeart/2005/8/layout/lProcess3"/>
    <dgm:cxn modelId="{C6ADD45B-31AC-4A1F-B7C0-A7DE457915DE}" type="presParOf" srcId="{E14DCCCA-BEAD-4F3B-ADB9-A8B5A4DA133C}" destId="{6B85FDB6-4CDA-4D91-8071-A50BCCCD996D}" srcOrd="5" destOrd="0" presId="urn:microsoft.com/office/officeart/2005/8/layout/lProcess3"/>
    <dgm:cxn modelId="{BDBDFCB7-6133-491E-AFF7-78A28DF95FA4}" type="presParOf" srcId="{E14DCCCA-BEAD-4F3B-ADB9-A8B5A4DA133C}" destId="{C8BB25F0-3CA8-4D41-8274-724F9438F273}"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B73335-EA38-4DEF-A40F-3C4EDCED48B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8C428630-FA90-46E3-82F3-6B9B02EFFD49}">
      <dgm:prSet phldrT="[Texto]" phldr="0"/>
      <dgm:spPr/>
      <dgm:t>
        <a:bodyPr/>
        <a:lstStyle/>
        <a:p>
          <a:pPr rtl="0"/>
          <a:r>
            <a:rPr lang="es-ES">
              <a:latin typeface="Calibri Light" panose="020F0302020204030204"/>
            </a:rPr>
            <a:t>Interacción directa</a:t>
          </a:r>
          <a:endParaRPr lang="es-ES"/>
        </a:p>
      </dgm:t>
    </dgm:pt>
    <dgm:pt modelId="{E396911F-0FD5-40E0-835B-94749ACE1706}" type="parTrans" cxnId="{2D6EE934-3CA3-445D-B8A2-F770FAD35A6E}">
      <dgm:prSet/>
      <dgm:spPr/>
      <dgm:t>
        <a:bodyPr/>
        <a:lstStyle/>
        <a:p>
          <a:endParaRPr lang="es-ES"/>
        </a:p>
      </dgm:t>
    </dgm:pt>
    <dgm:pt modelId="{5792B38B-AC65-4CE5-9216-E5804F163237}" type="sibTrans" cxnId="{2D6EE934-3CA3-445D-B8A2-F770FAD35A6E}">
      <dgm:prSet/>
      <dgm:spPr/>
      <dgm:t>
        <a:bodyPr/>
        <a:lstStyle/>
        <a:p>
          <a:endParaRPr lang="es-ES"/>
        </a:p>
      </dgm:t>
    </dgm:pt>
    <dgm:pt modelId="{FB67B661-E9CE-4E29-859B-397E514BDAB1}">
      <dgm:prSet phldrT="[Texto]" phldr="0"/>
      <dgm:spPr/>
      <dgm:t>
        <a:bodyPr/>
        <a:lstStyle/>
        <a:p>
          <a:pPr rtl="0"/>
          <a:r>
            <a:rPr lang="es-ES">
              <a:latin typeface="Calibri Light" panose="020F0302020204030204"/>
            </a:rPr>
            <a:t>Acceso a recursos</a:t>
          </a:r>
          <a:endParaRPr lang="es-ES"/>
        </a:p>
      </dgm:t>
    </dgm:pt>
    <dgm:pt modelId="{884681C7-698C-43F0-831F-FDC4BAA6880A}" type="parTrans" cxnId="{9838F81A-E1B7-4393-A675-4AAFF36A8C73}">
      <dgm:prSet/>
      <dgm:spPr/>
      <dgm:t>
        <a:bodyPr/>
        <a:lstStyle/>
        <a:p>
          <a:endParaRPr lang="es-ES"/>
        </a:p>
      </dgm:t>
    </dgm:pt>
    <dgm:pt modelId="{030CECBA-640F-4929-8EE9-C6EBC1674055}" type="sibTrans" cxnId="{9838F81A-E1B7-4393-A675-4AAFF36A8C73}">
      <dgm:prSet/>
      <dgm:spPr/>
      <dgm:t>
        <a:bodyPr/>
        <a:lstStyle/>
        <a:p>
          <a:endParaRPr lang="es-ES"/>
        </a:p>
      </dgm:t>
    </dgm:pt>
    <dgm:pt modelId="{2BB441D8-339C-45C0-9569-348A5B8B3B71}" type="pres">
      <dgm:prSet presAssocID="{B7B73335-EA38-4DEF-A40F-3C4EDCED48B4}" presName="linear" presStyleCnt="0">
        <dgm:presLayoutVars>
          <dgm:dir/>
          <dgm:animLvl val="lvl"/>
          <dgm:resizeHandles val="exact"/>
        </dgm:presLayoutVars>
      </dgm:prSet>
      <dgm:spPr/>
    </dgm:pt>
    <dgm:pt modelId="{F9C6230F-A3EA-431C-943C-CE1AD73095A9}" type="pres">
      <dgm:prSet presAssocID="{8C428630-FA90-46E3-82F3-6B9B02EFFD49}" presName="parentLin" presStyleCnt="0"/>
      <dgm:spPr/>
    </dgm:pt>
    <dgm:pt modelId="{BBFB5793-50B9-4BBE-80D9-E1B9B4A2D4F3}" type="pres">
      <dgm:prSet presAssocID="{8C428630-FA90-46E3-82F3-6B9B02EFFD49}" presName="parentLeftMargin" presStyleLbl="node1" presStyleIdx="0" presStyleCnt="2"/>
      <dgm:spPr/>
    </dgm:pt>
    <dgm:pt modelId="{C7B102FE-E3C4-4A0D-934B-4DEB06E58813}" type="pres">
      <dgm:prSet presAssocID="{8C428630-FA90-46E3-82F3-6B9B02EFFD49}" presName="parentText" presStyleLbl="node1" presStyleIdx="0" presStyleCnt="2">
        <dgm:presLayoutVars>
          <dgm:chMax val="0"/>
          <dgm:bulletEnabled val="1"/>
        </dgm:presLayoutVars>
      </dgm:prSet>
      <dgm:spPr/>
    </dgm:pt>
    <dgm:pt modelId="{AA13D334-86CB-4A79-AC17-58FF8DFC6EEE}" type="pres">
      <dgm:prSet presAssocID="{8C428630-FA90-46E3-82F3-6B9B02EFFD49}" presName="negativeSpace" presStyleCnt="0"/>
      <dgm:spPr/>
    </dgm:pt>
    <dgm:pt modelId="{1F017737-B5B5-4866-B332-82AB561330DC}" type="pres">
      <dgm:prSet presAssocID="{8C428630-FA90-46E3-82F3-6B9B02EFFD49}" presName="childText" presStyleLbl="conFgAcc1" presStyleIdx="0" presStyleCnt="2">
        <dgm:presLayoutVars>
          <dgm:bulletEnabled val="1"/>
        </dgm:presLayoutVars>
      </dgm:prSet>
      <dgm:spPr/>
    </dgm:pt>
    <dgm:pt modelId="{FBE2AE17-EDD2-4167-A0C0-8CB80CC1CAE0}" type="pres">
      <dgm:prSet presAssocID="{5792B38B-AC65-4CE5-9216-E5804F163237}" presName="spaceBetweenRectangles" presStyleCnt="0"/>
      <dgm:spPr/>
    </dgm:pt>
    <dgm:pt modelId="{FB3809C0-11EB-4D97-90EE-C97B5188FE70}" type="pres">
      <dgm:prSet presAssocID="{FB67B661-E9CE-4E29-859B-397E514BDAB1}" presName="parentLin" presStyleCnt="0"/>
      <dgm:spPr/>
    </dgm:pt>
    <dgm:pt modelId="{69669FAD-B713-4929-B350-F6738C721017}" type="pres">
      <dgm:prSet presAssocID="{FB67B661-E9CE-4E29-859B-397E514BDAB1}" presName="parentLeftMargin" presStyleLbl="node1" presStyleIdx="0" presStyleCnt="2"/>
      <dgm:spPr/>
    </dgm:pt>
    <dgm:pt modelId="{89ACE8E0-F1B0-46CA-8DCE-06F1413F6AAA}" type="pres">
      <dgm:prSet presAssocID="{FB67B661-E9CE-4E29-859B-397E514BDAB1}" presName="parentText" presStyleLbl="node1" presStyleIdx="1" presStyleCnt="2">
        <dgm:presLayoutVars>
          <dgm:chMax val="0"/>
          <dgm:bulletEnabled val="1"/>
        </dgm:presLayoutVars>
      </dgm:prSet>
      <dgm:spPr/>
    </dgm:pt>
    <dgm:pt modelId="{D3579526-4C7A-4FF0-B321-D8480309B12F}" type="pres">
      <dgm:prSet presAssocID="{FB67B661-E9CE-4E29-859B-397E514BDAB1}" presName="negativeSpace" presStyleCnt="0"/>
      <dgm:spPr/>
    </dgm:pt>
    <dgm:pt modelId="{B83020A6-6855-4830-8661-963C9ECA7045}" type="pres">
      <dgm:prSet presAssocID="{FB67B661-E9CE-4E29-859B-397E514BDAB1}" presName="childText" presStyleLbl="conFgAcc1" presStyleIdx="1" presStyleCnt="2">
        <dgm:presLayoutVars>
          <dgm:bulletEnabled val="1"/>
        </dgm:presLayoutVars>
      </dgm:prSet>
      <dgm:spPr/>
    </dgm:pt>
  </dgm:ptLst>
  <dgm:cxnLst>
    <dgm:cxn modelId="{C5CADE1A-3E2E-467C-BE24-731438A59BCC}" type="presOf" srcId="{B7B73335-EA38-4DEF-A40F-3C4EDCED48B4}" destId="{2BB441D8-339C-45C0-9569-348A5B8B3B71}" srcOrd="0" destOrd="0" presId="urn:microsoft.com/office/officeart/2005/8/layout/list1"/>
    <dgm:cxn modelId="{9838F81A-E1B7-4393-A675-4AAFF36A8C73}" srcId="{B7B73335-EA38-4DEF-A40F-3C4EDCED48B4}" destId="{FB67B661-E9CE-4E29-859B-397E514BDAB1}" srcOrd="1" destOrd="0" parTransId="{884681C7-698C-43F0-831F-FDC4BAA6880A}" sibTransId="{030CECBA-640F-4929-8EE9-C6EBC1674055}"/>
    <dgm:cxn modelId="{2A07AE32-B534-47DF-BC57-D84F7B863EC0}" type="presOf" srcId="{8C428630-FA90-46E3-82F3-6B9B02EFFD49}" destId="{C7B102FE-E3C4-4A0D-934B-4DEB06E58813}" srcOrd="1" destOrd="0" presId="urn:microsoft.com/office/officeart/2005/8/layout/list1"/>
    <dgm:cxn modelId="{2D6EE934-3CA3-445D-B8A2-F770FAD35A6E}" srcId="{B7B73335-EA38-4DEF-A40F-3C4EDCED48B4}" destId="{8C428630-FA90-46E3-82F3-6B9B02EFFD49}" srcOrd="0" destOrd="0" parTransId="{E396911F-0FD5-40E0-835B-94749ACE1706}" sibTransId="{5792B38B-AC65-4CE5-9216-E5804F163237}"/>
    <dgm:cxn modelId="{E9E4764E-79B2-425B-A368-7241F77E0795}" type="presOf" srcId="{FB67B661-E9CE-4E29-859B-397E514BDAB1}" destId="{69669FAD-B713-4929-B350-F6738C721017}" srcOrd="0" destOrd="0" presId="urn:microsoft.com/office/officeart/2005/8/layout/list1"/>
    <dgm:cxn modelId="{82C5E54F-0B5D-412B-B35C-7273C690454F}" type="presOf" srcId="{FB67B661-E9CE-4E29-859B-397E514BDAB1}" destId="{89ACE8E0-F1B0-46CA-8DCE-06F1413F6AAA}" srcOrd="1" destOrd="0" presId="urn:microsoft.com/office/officeart/2005/8/layout/list1"/>
    <dgm:cxn modelId="{C575EFF5-C04C-48B9-A7C1-8B9933B1F166}" type="presOf" srcId="{8C428630-FA90-46E3-82F3-6B9B02EFFD49}" destId="{BBFB5793-50B9-4BBE-80D9-E1B9B4A2D4F3}" srcOrd="0" destOrd="0" presId="urn:microsoft.com/office/officeart/2005/8/layout/list1"/>
    <dgm:cxn modelId="{C40CDE40-CBE3-4F3C-AB38-144E461E36D2}" type="presParOf" srcId="{2BB441D8-339C-45C0-9569-348A5B8B3B71}" destId="{F9C6230F-A3EA-431C-943C-CE1AD73095A9}" srcOrd="0" destOrd="0" presId="urn:microsoft.com/office/officeart/2005/8/layout/list1"/>
    <dgm:cxn modelId="{4C89AC43-67E9-4DAA-B030-789D6A6C82A2}" type="presParOf" srcId="{F9C6230F-A3EA-431C-943C-CE1AD73095A9}" destId="{BBFB5793-50B9-4BBE-80D9-E1B9B4A2D4F3}" srcOrd="0" destOrd="0" presId="urn:microsoft.com/office/officeart/2005/8/layout/list1"/>
    <dgm:cxn modelId="{F949E627-6F4D-45AF-B3F8-7CC433FC5A0B}" type="presParOf" srcId="{F9C6230F-A3EA-431C-943C-CE1AD73095A9}" destId="{C7B102FE-E3C4-4A0D-934B-4DEB06E58813}" srcOrd="1" destOrd="0" presId="urn:microsoft.com/office/officeart/2005/8/layout/list1"/>
    <dgm:cxn modelId="{9F266291-B933-4943-B84C-40B9293307C2}" type="presParOf" srcId="{2BB441D8-339C-45C0-9569-348A5B8B3B71}" destId="{AA13D334-86CB-4A79-AC17-58FF8DFC6EEE}" srcOrd="1" destOrd="0" presId="urn:microsoft.com/office/officeart/2005/8/layout/list1"/>
    <dgm:cxn modelId="{EBEADF31-0BC7-4F27-84B4-60D9ABF8685C}" type="presParOf" srcId="{2BB441D8-339C-45C0-9569-348A5B8B3B71}" destId="{1F017737-B5B5-4866-B332-82AB561330DC}" srcOrd="2" destOrd="0" presId="urn:microsoft.com/office/officeart/2005/8/layout/list1"/>
    <dgm:cxn modelId="{972911BC-4D7C-4005-A422-B1D9F485E639}" type="presParOf" srcId="{2BB441D8-339C-45C0-9569-348A5B8B3B71}" destId="{FBE2AE17-EDD2-4167-A0C0-8CB80CC1CAE0}" srcOrd="3" destOrd="0" presId="urn:microsoft.com/office/officeart/2005/8/layout/list1"/>
    <dgm:cxn modelId="{B305D005-8E78-402F-BBE6-CBF03C1E0185}" type="presParOf" srcId="{2BB441D8-339C-45C0-9569-348A5B8B3B71}" destId="{FB3809C0-11EB-4D97-90EE-C97B5188FE70}" srcOrd="4" destOrd="0" presId="urn:microsoft.com/office/officeart/2005/8/layout/list1"/>
    <dgm:cxn modelId="{706863A4-2C73-459A-B1BE-813C5AAE0D41}" type="presParOf" srcId="{FB3809C0-11EB-4D97-90EE-C97B5188FE70}" destId="{69669FAD-B713-4929-B350-F6738C721017}" srcOrd="0" destOrd="0" presId="urn:microsoft.com/office/officeart/2005/8/layout/list1"/>
    <dgm:cxn modelId="{939D16EE-F44F-4653-82A7-6FF2FC0E2FEB}" type="presParOf" srcId="{FB3809C0-11EB-4D97-90EE-C97B5188FE70}" destId="{89ACE8E0-F1B0-46CA-8DCE-06F1413F6AAA}" srcOrd="1" destOrd="0" presId="urn:microsoft.com/office/officeart/2005/8/layout/list1"/>
    <dgm:cxn modelId="{86FF4159-3395-4ED4-9C2E-85802517A998}" type="presParOf" srcId="{2BB441D8-339C-45C0-9569-348A5B8B3B71}" destId="{D3579526-4C7A-4FF0-B321-D8480309B12F}" srcOrd="5" destOrd="0" presId="urn:microsoft.com/office/officeart/2005/8/layout/list1"/>
    <dgm:cxn modelId="{25FFC728-0BE0-43D2-9E93-02177CE3A11C}" type="presParOf" srcId="{2BB441D8-339C-45C0-9569-348A5B8B3B71}" destId="{B83020A6-6855-4830-8661-963C9ECA704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B73335-EA38-4DEF-A40F-3C4EDCED48B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8C428630-FA90-46E3-82F3-6B9B02EFFD49}">
      <dgm:prSet phldrT="[Texto]" phldr="0"/>
      <dgm:spPr/>
      <dgm:t>
        <a:bodyPr/>
        <a:lstStyle/>
        <a:p>
          <a:pPr rtl="0"/>
          <a:r>
            <a:rPr lang="es-ES">
              <a:latin typeface="Calibri Light" panose="020F0302020204030204"/>
            </a:rPr>
            <a:t>Flexibilidad- adaptabilidad</a:t>
          </a:r>
          <a:endParaRPr lang="es-ES"/>
        </a:p>
      </dgm:t>
    </dgm:pt>
    <dgm:pt modelId="{E396911F-0FD5-40E0-835B-94749ACE1706}" type="parTrans" cxnId="{2D6EE934-3CA3-445D-B8A2-F770FAD35A6E}">
      <dgm:prSet/>
      <dgm:spPr/>
      <dgm:t>
        <a:bodyPr/>
        <a:lstStyle/>
        <a:p>
          <a:endParaRPr lang="es-ES"/>
        </a:p>
      </dgm:t>
    </dgm:pt>
    <dgm:pt modelId="{5792B38B-AC65-4CE5-9216-E5804F163237}" type="sibTrans" cxnId="{2D6EE934-3CA3-445D-B8A2-F770FAD35A6E}">
      <dgm:prSet/>
      <dgm:spPr/>
      <dgm:t>
        <a:bodyPr/>
        <a:lstStyle/>
        <a:p>
          <a:endParaRPr lang="es-ES"/>
        </a:p>
      </dgm:t>
    </dgm:pt>
    <dgm:pt modelId="{DF2E50C3-6F93-4993-85D8-EC48EA0DD02B}">
      <dgm:prSet phldr="0"/>
      <dgm:spPr/>
      <dgm:t>
        <a:bodyPr/>
        <a:lstStyle/>
        <a:p>
          <a:pPr rtl="0"/>
          <a:r>
            <a:rPr lang="es-ES">
              <a:latin typeface="Calibri Light" panose="020F0302020204030204"/>
            </a:rPr>
            <a:t>Acceso a diferentes recursos </a:t>
          </a:r>
        </a:p>
      </dgm:t>
    </dgm:pt>
    <dgm:pt modelId="{C9599368-47EB-4D1D-A09D-9E5202FCAF85}" type="parTrans" cxnId="{94888A4C-CD46-43CE-A545-59D5853E78C0}">
      <dgm:prSet/>
      <dgm:spPr/>
    </dgm:pt>
    <dgm:pt modelId="{548F90A7-0238-4920-861A-AF3F88E7D6BB}" type="sibTrans" cxnId="{94888A4C-CD46-43CE-A545-59D5853E78C0}">
      <dgm:prSet/>
      <dgm:spPr/>
    </dgm:pt>
    <dgm:pt modelId="{2BB441D8-339C-45C0-9569-348A5B8B3B71}" type="pres">
      <dgm:prSet presAssocID="{B7B73335-EA38-4DEF-A40F-3C4EDCED48B4}" presName="linear" presStyleCnt="0">
        <dgm:presLayoutVars>
          <dgm:dir/>
          <dgm:animLvl val="lvl"/>
          <dgm:resizeHandles val="exact"/>
        </dgm:presLayoutVars>
      </dgm:prSet>
      <dgm:spPr/>
    </dgm:pt>
    <dgm:pt modelId="{F9C6230F-A3EA-431C-943C-CE1AD73095A9}" type="pres">
      <dgm:prSet presAssocID="{8C428630-FA90-46E3-82F3-6B9B02EFFD49}" presName="parentLin" presStyleCnt="0"/>
      <dgm:spPr/>
    </dgm:pt>
    <dgm:pt modelId="{BBFB5793-50B9-4BBE-80D9-E1B9B4A2D4F3}" type="pres">
      <dgm:prSet presAssocID="{8C428630-FA90-46E3-82F3-6B9B02EFFD49}" presName="parentLeftMargin" presStyleLbl="node1" presStyleIdx="0" presStyleCnt="2"/>
      <dgm:spPr/>
    </dgm:pt>
    <dgm:pt modelId="{C7B102FE-E3C4-4A0D-934B-4DEB06E58813}" type="pres">
      <dgm:prSet presAssocID="{8C428630-FA90-46E3-82F3-6B9B02EFFD49}" presName="parentText" presStyleLbl="node1" presStyleIdx="0" presStyleCnt="2">
        <dgm:presLayoutVars>
          <dgm:chMax val="0"/>
          <dgm:bulletEnabled val="1"/>
        </dgm:presLayoutVars>
      </dgm:prSet>
      <dgm:spPr/>
    </dgm:pt>
    <dgm:pt modelId="{AA13D334-86CB-4A79-AC17-58FF8DFC6EEE}" type="pres">
      <dgm:prSet presAssocID="{8C428630-FA90-46E3-82F3-6B9B02EFFD49}" presName="negativeSpace" presStyleCnt="0"/>
      <dgm:spPr/>
    </dgm:pt>
    <dgm:pt modelId="{1F017737-B5B5-4866-B332-82AB561330DC}" type="pres">
      <dgm:prSet presAssocID="{8C428630-FA90-46E3-82F3-6B9B02EFFD49}" presName="childText" presStyleLbl="conFgAcc1" presStyleIdx="0" presStyleCnt="2">
        <dgm:presLayoutVars>
          <dgm:bulletEnabled val="1"/>
        </dgm:presLayoutVars>
      </dgm:prSet>
      <dgm:spPr/>
    </dgm:pt>
    <dgm:pt modelId="{521E7BE5-2F5D-4683-8C41-D3A981BB094F}" type="pres">
      <dgm:prSet presAssocID="{5792B38B-AC65-4CE5-9216-E5804F163237}" presName="spaceBetweenRectangles" presStyleCnt="0"/>
      <dgm:spPr/>
    </dgm:pt>
    <dgm:pt modelId="{8F53ABE7-3446-4EDE-AB50-65A742C6E381}" type="pres">
      <dgm:prSet presAssocID="{DF2E50C3-6F93-4993-85D8-EC48EA0DD02B}" presName="parentLin" presStyleCnt="0"/>
      <dgm:spPr/>
    </dgm:pt>
    <dgm:pt modelId="{31BD99F1-D3AD-482F-8657-9383D567B4D2}" type="pres">
      <dgm:prSet presAssocID="{DF2E50C3-6F93-4993-85D8-EC48EA0DD02B}" presName="parentLeftMargin" presStyleLbl="node1" presStyleIdx="0" presStyleCnt="2"/>
      <dgm:spPr/>
    </dgm:pt>
    <dgm:pt modelId="{91779D9A-6F1A-431D-BB88-1798B740E5EE}" type="pres">
      <dgm:prSet presAssocID="{DF2E50C3-6F93-4993-85D8-EC48EA0DD02B}" presName="parentText" presStyleLbl="node1" presStyleIdx="1" presStyleCnt="2">
        <dgm:presLayoutVars>
          <dgm:chMax val="0"/>
          <dgm:bulletEnabled val="1"/>
        </dgm:presLayoutVars>
      </dgm:prSet>
      <dgm:spPr/>
    </dgm:pt>
    <dgm:pt modelId="{9776DE58-B94D-404D-84DD-0FC10A9377E1}" type="pres">
      <dgm:prSet presAssocID="{DF2E50C3-6F93-4993-85D8-EC48EA0DD02B}" presName="negativeSpace" presStyleCnt="0"/>
      <dgm:spPr/>
    </dgm:pt>
    <dgm:pt modelId="{1462CFF7-4611-4E18-AFAC-F4AD17120279}" type="pres">
      <dgm:prSet presAssocID="{DF2E50C3-6F93-4993-85D8-EC48EA0DD02B}" presName="childText" presStyleLbl="conFgAcc1" presStyleIdx="1" presStyleCnt="2">
        <dgm:presLayoutVars>
          <dgm:bulletEnabled val="1"/>
        </dgm:presLayoutVars>
      </dgm:prSet>
      <dgm:spPr/>
    </dgm:pt>
  </dgm:ptLst>
  <dgm:cxnLst>
    <dgm:cxn modelId="{C5CADE1A-3E2E-467C-BE24-731438A59BCC}" type="presOf" srcId="{B7B73335-EA38-4DEF-A40F-3C4EDCED48B4}" destId="{2BB441D8-339C-45C0-9569-348A5B8B3B71}" srcOrd="0" destOrd="0" presId="urn:microsoft.com/office/officeart/2005/8/layout/list1"/>
    <dgm:cxn modelId="{1C674831-3499-449F-9040-DE563561F882}" type="presOf" srcId="{DF2E50C3-6F93-4993-85D8-EC48EA0DD02B}" destId="{91779D9A-6F1A-431D-BB88-1798B740E5EE}" srcOrd="1" destOrd="0" presId="urn:microsoft.com/office/officeart/2005/8/layout/list1"/>
    <dgm:cxn modelId="{2D6EE934-3CA3-445D-B8A2-F770FAD35A6E}" srcId="{B7B73335-EA38-4DEF-A40F-3C4EDCED48B4}" destId="{8C428630-FA90-46E3-82F3-6B9B02EFFD49}" srcOrd="0" destOrd="0" parTransId="{E396911F-0FD5-40E0-835B-94749ACE1706}" sibTransId="{5792B38B-AC65-4CE5-9216-E5804F163237}"/>
    <dgm:cxn modelId="{EE342867-48B9-47BC-9832-D42454C83960}" type="presOf" srcId="{8C428630-FA90-46E3-82F3-6B9B02EFFD49}" destId="{C7B102FE-E3C4-4A0D-934B-4DEB06E58813}" srcOrd="1" destOrd="0" presId="urn:microsoft.com/office/officeart/2005/8/layout/list1"/>
    <dgm:cxn modelId="{94888A4C-CD46-43CE-A545-59D5853E78C0}" srcId="{B7B73335-EA38-4DEF-A40F-3C4EDCED48B4}" destId="{DF2E50C3-6F93-4993-85D8-EC48EA0DD02B}" srcOrd="1" destOrd="0" parTransId="{C9599368-47EB-4D1D-A09D-9E5202FCAF85}" sibTransId="{548F90A7-0238-4920-861A-AF3F88E7D6BB}"/>
    <dgm:cxn modelId="{758C4952-67F5-4D40-B40D-EEFADB78830D}" type="presOf" srcId="{8C428630-FA90-46E3-82F3-6B9B02EFFD49}" destId="{BBFB5793-50B9-4BBE-80D9-E1B9B4A2D4F3}" srcOrd="0" destOrd="0" presId="urn:microsoft.com/office/officeart/2005/8/layout/list1"/>
    <dgm:cxn modelId="{B2237FCE-AFF7-4A0F-B554-9E6757A9CE4B}" type="presOf" srcId="{DF2E50C3-6F93-4993-85D8-EC48EA0DD02B}" destId="{31BD99F1-D3AD-482F-8657-9383D567B4D2}" srcOrd="0" destOrd="0" presId="urn:microsoft.com/office/officeart/2005/8/layout/list1"/>
    <dgm:cxn modelId="{92F86B98-7CF2-4F9A-BB06-BD532148534B}" type="presParOf" srcId="{2BB441D8-339C-45C0-9569-348A5B8B3B71}" destId="{F9C6230F-A3EA-431C-943C-CE1AD73095A9}" srcOrd="0" destOrd="0" presId="urn:microsoft.com/office/officeart/2005/8/layout/list1"/>
    <dgm:cxn modelId="{F9D9CF26-128E-4DF8-9551-936193EFAB60}" type="presParOf" srcId="{F9C6230F-A3EA-431C-943C-CE1AD73095A9}" destId="{BBFB5793-50B9-4BBE-80D9-E1B9B4A2D4F3}" srcOrd="0" destOrd="0" presId="urn:microsoft.com/office/officeart/2005/8/layout/list1"/>
    <dgm:cxn modelId="{06F073B4-FC08-4B0B-A787-6E63A67813DE}" type="presParOf" srcId="{F9C6230F-A3EA-431C-943C-CE1AD73095A9}" destId="{C7B102FE-E3C4-4A0D-934B-4DEB06E58813}" srcOrd="1" destOrd="0" presId="urn:microsoft.com/office/officeart/2005/8/layout/list1"/>
    <dgm:cxn modelId="{17129F0E-A8F8-46AF-9EA6-9177A5EFEB47}" type="presParOf" srcId="{2BB441D8-339C-45C0-9569-348A5B8B3B71}" destId="{AA13D334-86CB-4A79-AC17-58FF8DFC6EEE}" srcOrd="1" destOrd="0" presId="urn:microsoft.com/office/officeart/2005/8/layout/list1"/>
    <dgm:cxn modelId="{3510C658-22BD-464C-8FC7-009257F74673}" type="presParOf" srcId="{2BB441D8-339C-45C0-9569-348A5B8B3B71}" destId="{1F017737-B5B5-4866-B332-82AB561330DC}" srcOrd="2" destOrd="0" presId="urn:microsoft.com/office/officeart/2005/8/layout/list1"/>
    <dgm:cxn modelId="{327D89CC-50CB-4D29-9487-C27C7F4FDC2F}" type="presParOf" srcId="{2BB441D8-339C-45C0-9569-348A5B8B3B71}" destId="{521E7BE5-2F5D-4683-8C41-D3A981BB094F}" srcOrd="3" destOrd="0" presId="urn:microsoft.com/office/officeart/2005/8/layout/list1"/>
    <dgm:cxn modelId="{C0E7F895-BA9B-4682-AB04-C39EF5658CAE}" type="presParOf" srcId="{2BB441D8-339C-45C0-9569-348A5B8B3B71}" destId="{8F53ABE7-3446-4EDE-AB50-65A742C6E381}" srcOrd="4" destOrd="0" presId="urn:microsoft.com/office/officeart/2005/8/layout/list1"/>
    <dgm:cxn modelId="{28A869C6-CD7E-4FB1-A7C6-78D0B386A6F4}" type="presParOf" srcId="{8F53ABE7-3446-4EDE-AB50-65A742C6E381}" destId="{31BD99F1-D3AD-482F-8657-9383D567B4D2}" srcOrd="0" destOrd="0" presId="urn:microsoft.com/office/officeart/2005/8/layout/list1"/>
    <dgm:cxn modelId="{59238459-BAF2-4CB7-BBC8-0800FC710F47}" type="presParOf" srcId="{8F53ABE7-3446-4EDE-AB50-65A742C6E381}" destId="{91779D9A-6F1A-431D-BB88-1798B740E5EE}" srcOrd="1" destOrd="0" presId="urn:microsoft.com/office/officeart/2005/8/layout/list1"/>
    <dgm:cxn modelId="{8B3D33FA-AAFC-418C-8B6C-0CA2825D2E85}" type="presParOf" srcId="{2BB441D8-339C-45C0-9569-348A5B8B3B71}" destId="{9776DE58-B94D-404D-84DD-0FC10A9377E1}" srcOrd="5" destOrd="0" presId="urn:microsoft.com/office/officeart/2005/8/layout/list1"/>
    <dgm:cxn modelId="{5622A093-9AB8-4374-9520-62C802D9E79E}" type="presParOf" srcId="{2BB441D8-339C-45C0-9569-348A5B8B3B71}" destId="{1462CFF7-4611-4E18-AFAC-F4AD17120279}"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B73335-EA38-4DEF-A40F-3C4EDCED48B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8C428630-FA90-46E3-82F3-6B9B02EFFD49}">
      <dgm:prSet phldrT="[Texto]" phldr="0"/>
      <dgm:spPr/>
      <dgm:t>
        <a:bodyPr/>
        <a:lstStyle/>
        <a:p>
          <a:r>
            <a:rPr lang="es-ES">
              <a:latin typeface="Calibri Light" panose="020F0302020204030204"/>
            </a:rPr>
            <a:t>Flexibilidad – Acceso global</a:t>
          </a:r>
          <a:endParaRPr lang="es-ES"/>
        </a:p>
      </dgm:t>
    </dgm:pt>
    <dgm:pt modelId="{E396911F-0FD5-40E0-835B-94749ACE1706}" type="parTrans" cxnId="{2D6EE934-3CA3-445D-B8A2-F770FAD35A6E}">
      <dgm:prSet/>
      <dgm:spPr/>
      <dgm:t>
        <a:bodyPr/>
        <a:lstStyle/>
        <a:p>
          <a:endParaRPr lang="es-ES"/>
        </a:p>
      </dgm:t>
    </dgm:pt>
    <dgm:pt modelId="{5792B38B-AC65-4CE5-9216-E5804F163237}" type="sibTrans" cxnId="{2D6EE934-3CA3-445D-B8A2-F770FAD35A6E}">
      <dgm:prSet/>
      <dgm:spPr/>
      <dgm:t>
        <a:bodyPr/>
        <a:lstStyle/>
        <a:p>
          <a:endParaRPr lang="es-ES"/>
        </a:p>
      </dgm:t>
    </dgm:pt>
    <dgm:pt modelId="{FB67B661-E9CE-4E29-859B-397E514BDAB1}">
      <dgm:prSet phldrT="[Texto]" phldr="0"/>
      <dgm:spPr/>
      <dgm:t>
        <a:bodyPr/>
        <a:lstStyle/>
        <a:p>
          <a:pPr rtl="0"/>
          <a:r>
            <a:rPr lang="es-ES">
              <a:latin typeface="Calibri Light" panose="020F0302020204030204"/>
            </a:rPr>
            <a:t>Costos reducidos</a:t>
          </a:r>
          <a:endParaRPr lang="es-ES"/>
        </a:p>
      </dgm:t>
    </dgm:pt>
    <dgm:pt modelId="{884681C7-698C-43F0-831F-FDC4BAA6880A}" type="parTrans" cxnId="{9838F81A-E1B7-4393-A675-4AAFF36A8C73}">
      <dgm:prSet/>
      <dgm:spPr/>
      <dgm:t>
        <a:bodyPr/>
        <a:lstStyle/>
        <a:p>
          <a:endParaRPr lang="es-ES"/>
        </a:p>
      </dgm:t>
    </dgm:pt>
    <dgm:pt modelId="{030CECBA-640F-4929-8EE9-C6EBC1674055}" type="sibTrans" cxnId="{9838F81A-E1B7-4393-A675-4AAFF36A8C73}">
      <dgm:prSet/>
      <dgm:spPr/>
      <dgm:t>
        <a:bodyPr/>
        <a:lstStyle/>
        <a:p>
          <a:endParaRPr lang="es-ES"/>
        </a:p>
      </dgm:t>
    </dgm:pt>
    <dgm:pt modelId="{51CE0928-78E7-4C5E-9C24-5C36AA0654DB}">
      <dgm:prSet phldrT="[Texto]" phldr="0"/>
      <dgm:spPr/>
      <dgm:t>
        <a:bodyPr/>
        <a:lstStyle/>
        <a:p>
          <a:pPr rtl="0"/>
          <a:r>
            <a:rPr lang="es-ES">
              <a:latin typeface="Calibri Light" panose="020F0302020204030204"/>
            </a:rPr>
            <a:t>Autodisciplina </a:t>
          </a:r>
          <a:endParaRPr lang="es-ES"/>
        </a:p>
      </dgm:t>
    </dgm:pt>
    <dgm:pt modelId="{EE4FC1E0-F71B-47EE-B652-EFC77ACB54D2}" type="parTrans" cxnId="{8C9B92C1-AA8D-4590-87CA-8AF021E76B86}">
      <dgm:prSet/>
      <dgm:spPr/>
      <dgm:t>
        <a:bodyPr/>
        <a:lstStyle/>
        <a:p>
          <a:endParaRPr lang="es-ES"/>
        </a:p>
      </dgm:t>
    </dgm:pt>
    <dgm:pt modelId="{463847F5-61E5-4065-ADE7-A78E94917F56}" type="sibTrans" cxnId="{8C9B92C1-AA8D-4590-87CA-8AF021E76B86}">
      <dgm:prSet/>
      <dgm:spPr/>
      <dgm:t>
        <a:bodyPr/>
        <a:lstStyle/>
        <a:p>
          <a:endParaRPr lang="es-ES"/>
        </a:p>
      </dgm:t>
    </dgm:pt>
    <dgm:pt modelId="{2BB441D8-339C-45C0-9569-348A5B8B3B71}" type="pres">
      <dgm:prSet presAssocID="{B7B73335-EA38-4DEF-A40F-3C4EDCED48B4}" presName="linear" presStyleCnt="0">
        <dgm:presLayoutVars>
          <dgm:dir/>
          <dgm:animLvl val="lvl"/>
          <dgm:resizeHandles val="exact"/>
        </dgm:presLayoutVars>
      </dgm:prSet>
      <dgm:spPr/>
    </dgm:pt>
    <dgm:pt modelId="{F9C6230F-A3EA-431C-943C-CE1AD73095A9}" type="pres">
      <dgm:prSet presAssocID="{8C428630-FA90-46E3-82F3-6B9B02EFFD49}" presName="parentLin" presStyleCnt="0"/>
      <dgm:spPr/>
    </dgm:pt>
    <dgm:pt modelId="{BBFB5793-50B9-4BBE-80D9-E1B9B4A2D4F3}" type="pres">
      <dgm:prSet presAssocID="{8C428630-FA90-46E3-82F3-6B9B02EFFD49}" presName="parentLeftMargin" presStyleLbl="node1" presStyleIdx="0" presStyleCnt="3"/>
      <dgm:spPr/>
    </dgm:pt>
    <dgm:pt modelId="{C7B102FE-E3C4-4A0D-934B-4DEB06E58813}" type="pres">
      <dgm:prSet presAssocID="{8C428630-FA90-46E3-82F3-6B9B02EFFD49}" presName="parentText" presStyleLbl="node1" presStyleIdx="0" presStyleCnt="3">
        <dgm:presLayoutVars>
          <dgm:chMax val="0"/>
          <dgm:bulletEnabled val="1"/>
        </dgm:presLayoutVars>
      </dgm:prSet>
      <dgm:spPr/>
    </dgm:pt>
    <dgm:pt modelId="{AA13D334-86CB-4A79-AC17-58FF8DFC6EEE}" type="pres">
      <dgm:prSet presAssocID="{8C428630-FA90-46E3-82F3-6B9B02EFFD49}" presName="negativeSpace" presStyleCnt="0"/>
      <dgm:spPr/>
    </dgm:pt>
    <dgm:pt modelId="{1F017737-B5B5-4866-B332-82AB561330DC}" type="pres">
      <dgm:prSet presAssocID="{8C428630-FA90-46E3-82F3-6B9B02EFFD49}" presName="childText" presStyleLbl="conFgAcc1" presStyleIdx="0" presStyleCnt="3">
        <dgm:presLayoutVars>
          <dgm:bulletEnabled val="1"/>
        </dgm:presLayoutVars>
      </dgm:prSet>
      <dgm:spPr/>
    </dgm:pt>
    <dgm:pt modelId="{FBE2AE17-EDD2-4167-A0C0-8CB80CC1CAE0}" type="pres">
      <dgm:prSet presAssocID="{5792B38B-AC65-4CE5-9216-E5804F163237}" presName="spaceBetweenRectangles" presStyleCnt="0"/>
      <dgm:spPr/>
    </dgm:pt>
    <dgm:pt modelId="{FB3809C0-11EB-4D97-90EE-C97B5188FE70}" type="pres">
      <dgm:prSet presAssocID="{FB67B661-E9CE-4E29-859B-397E514BDAB1}" presName="parentLin" presStyleCnt="0"/>
      <dgm:spPr/>
    </dgm:pt>
    <dgm:pt modelId="{69669FAD-B713-4929-B350-F6738C721017}" type="pres">
      <dgm:prSet presAssocID="{FB67B661-E9CE-4E29-859B-397E514BDAB1}" presName="parentLeftMargin" presStyleLbl="node1" presStyleIdx="0" presStyleCnt="3"/>
      <dgm:spPr/>
    </dgm:pt>
    <dgm:pt modelId="{89ACE8E0-F1B0-46CA-8DCE-06F1413F6AAA}" type="pres">
      <dgm:prSet presAssocID="{FB67B661-E9CE-4E29-859B-397E514BDAB1}" presName="parentText" presStyleLbl="node1" presStyleIdx="1" presStyleCnt="3">
        <dgm:presLayoutVars>
          <dgm:chMax val="0"/>
          <dgm:bulletEnabled val="1"/>
        </dgm:presLayoutVars>
      </dgm:prSet>
      <dgm:spPr/>
    </dgm:pt>
    <dgm:pt modelId="{D3579526-4C7A-4FF0-B321-D8480309B12F}" type="pres">
      <dgm:prSet presAssocID="{FB67B661-E9CE-4E29-859B-397E514BDAB1}" presName="negativeSpace" presStyleCnt="0"/>
      <dgm:spPr/>
    </dgm:pt>
    <dgm:pt modelId="{B83020A6-6855-4830-8661-963C9ECA7045}" type="pres">
      <dgm:prSet presAssocID="{FB67B661-E9CE-4E29-859B-397E514BDAB1}" presName="childText" presStyleLbl="conFgAcc1" presStyleIdx="1" presStyleCnt="3">
        <dgm:presLayoutVars>
          <dgm:bulletEnabled val="1"/>
        </dgm:presLayoutVars>
      </dgm:prSet>
      <dgm:spPr/>
    </dgm:pt>
    <dgm:pt modelId="{3A74BF6A-79DD-4A48-AEC1-3FCAC70E969A}" type="pres">
      <dgm:prSet presAssocID="{030CECBA-640F-4929-8EE9-C6EBC1674055}" presName="spaceBetweenRectangles" presStyleCnt="0"/>
      <dgm:spPr/>
    </dgm:pt>
    <dgm:pt modelId="{FC5A1F18-424B-473D-AC3C-8F07F6D5B43E}" type="pres">
      <dgm:prSet presAssocID="{51CE0928-78E7-4C5E-9C24-5C36AA0654DB}" presName="parentLin" presStyleCnt="0"/>
      <dgm:spPr/>
    </dgm:pt>
    <dgm:pt modelId="{76212E00-0955-4188-A77A-020FA78444F9}" type="pres">
      <dgm:prSet presAssocID="{51CE0928-78E7-4C5E-9C24-5C36AA0654DB}" presName="parentLeftMargin" presStyleLbl="node1" presStyleIdx="1" presStyleCnt="3"/>
      <dgm:spPr/>
    </dgm:pt>
    <dgm:pt modelId="{99851ED9-BFE0-4D33-9D8B-7111CBB9BB81}" type="pres">
      <dgm:prSet presAssocID="{51CE0928-78E7-4C5E-9C24-5C36AA0654DB}" presName="parentText" presStyleLbl="node1" presStyleIdx="2" presStyleCnt="3">
        <dgm:presLayoutVars>
          <dgm:chMax val="0"/>
          <dgm:bulletEnabled val="1"/>
        </dgm:presLayoutVars>
      </dgm:prSet>
      <dgm:spPr/>
    </dgm:pt>
    <dgm:pt modelId="{794C188F-2258-46B5-BCE6-8334B06834F8}" type="pres">
      <dgm:prSet presAssocID="{51CE0928-78E7-4C5E-9C24-5C36AA0654DB}" presName="negativeSpace" presStyleCnt="0"/>
      <dgm:spPr/>
    </dgm:pt>
    <dgm:pt modelId="{9EBC8F66-8B7A-4C19-9021-D212D4DB3423}" type="pres">
      <dgm:prSet presAssocID="{51CE0928-78E7-4C5E-9C24-5C36AA0654DB}" presName="childText" presStyleLbl="conFgAcc1" presStyleIdx="2" presStyleCnt="3">
        <dgm:presLayoutVars>
          <dgm:bulletEnabled val="1"/>
        </dgm:presLayoutVars>
      </dgm:prSet>
      <dgm:spPr/>
    </dgm:pt>
  </dgm:ptLst>
  <dgm:cxnLst>
    <dgm:cxn modelId="{1AC58F16-1C7D-4750-8D09-AC15BBF4B9F8}" type="presOf" srcId="{51CE0928-78E7-4C5E-9C24-5C36AA0654DB}" destId="{99851ED9-BFE0-4D33-9D8B-7111CBB9BB81}" srcOrd="1" destOrd="0" presId="urn:microsoft.com/office/officeart/2005/8/layout/list1"/>
    <dgm:cxn modelId="{C5CADE1A-3E2E-467C-BE24-731438A59BCC}" type="presOf" srcId="{B7B73335-EA38-4DEF-A40F-3C4EDCED48B4}" destId="{2BB441D8-339C-45C0-9569-348A5B8B3B71}" srcOrd="0" destOrd="0" presId="urn:microsoft.com/office/officeart/2005/8/layout/list1"/>
    <dgm:cxn modelId="{9838F81A-E1B7-4393-A675-4AAFF36A8C73}" srcId="{B7B73335-EA38-4DEF-A40F-3C4EDCED48B4}" destId="{FB67B661-E9CE-4E29-859B-397E514BDAB1}" srcOrd="1" destOrd="0" parTransId="{884681C7-698C-43F0-831F-FDC4BAA6880A}" sibTransId="{030CECBA-640F-4929-8EE9-C6EBC1674055}"/>
    <dgm:cxn modelId="{2D6EE934-3CA3-445D-B8A2-F770FAD35A6E}" srcId="{B7B73335-EA38-4DEF-A40F-3C4EDCED48B4}" destId="{8C428630-FA90-46E3-82F3-6B9B02EFFD49}" srcOrd="0" destOrd="0" parTransId="{E396911F-0FD5-40E0-835B-94749ACE1706}" sibTransId="{5792B38B-AC65-4CE5-9216-E5804F163237}"/>
    <dgm:cxn modelId="{B73F4B3A-0B9A-4748-B6A4-7E08367B2542}" type="presOf" srcId="{51CE0928-78E7-4C5E-9C24-5C36AA0654DB}" destId="{76212E00-0955-4188-A77A-020FA78444F9}" srcOrd="0" destOrd="0" presId="urn:microsoft.com/office/officeart/2005/8/layout/list1"/>
    <dgm:cxn modelId="{1D77783B-64B0-4DE5-A8EC-36924F5CAF4A}" type="presOf" srcId="{8C428630-FA90-46E3-82F3-6B9B02EFFD49}" destId="{BBFB5793-50B9-4BBE-80D9-E1B9B4A2D4F3}" srcOrd="0" destOrd="0" presId="urn:microsoft.com/office/officeart/2005/8/layout/list1"/>
    <dgm:cxn modelId="{8AED4E62-D590-4250-B1D7-CB9165B7D953}" type="presOf" srcId="{FB67B661-E9CE-4E29-859B-397E514BDAB1}" destId="{69669FAD-B713-4929-B350-F6738C721017}" srcOrd="0" destOrd="0" presId="urn:microsoft.com/office/officeart/2005/8/layout/list1"/>
    <dgm:cxn modelId="{7EEFB74A-8F65-491A-87EE-0AF50960952A}" type="presOf" srcId="{FB67B661-E9CE-4E29-859B-397E514BDAB1}" destId="{89ACE8E0-F1B0-46CA-8DCE-06F1413F6AAA}" srcOrd="1" destOrd="0" presId="urn:microsoft.com/office/officeart/2005/8/layout/list1"/>
    <dgm:cxn modelId="{4FB5A657-692F-4E5F-A4BE-B96E0A37A572}" type="presOf" srcId="{8C428630-FA90-46E3-82F3-6B9B02EFFD49}" destId="{C7B102FE-E3C4-4A0D-934B-4DEB06E58813}" srcOrd="1" destOrd="0" presId="urn:microsoft.com/office/officeart/2005/8/layout/list1"/>
    <dgm:cxn modelId="{8C9B92C1-AA8D-4590-87CA-8AF021E76B86}" srcId="{B7B73335-EA38-4DEF-A40F-3C4EDCED48B4}" destId="{51CE0928-78E7-4C5E-9C24-5C36AA0654DB}" srcOrd="2" destOrd="0" parTransId="{EE4FC1E0-F71B-47EE-B652-EFC77ACB54D2}" sibTransId="{463847F5-61E5-4065-ADE7-A78E94917F56}"/>
    <dgm:cxn modelId="{7EC556FE-C924-4E11-96D8-07A393CF171F}" type="presParOf" srcId="{2BB441D8-339C-45C0-9569-348A5B8B3B71}" destId="{F9C6230F-A3EA-431C-943C-CE1AD73095A9}" srcOrd="0" destOrd="0" presId="urn:microsoft.com/office/officeart/2005/8/layout/list1"/>
    <dgm:cxn modelId="{2CF1590A-A463-4617-B243-7EE7872A3B36}" type="presParOf" srcId="{F9C6230F-A3EA-431C-943C-CE1AD73095A9}" destId="{BBFB5793-50B9-4BBE-80D9-E1B9B4A2D4F3}" srcOrd="0" destOrd="0" presId="urn:microsoft.com/office/officeart/2005/8/layout/list1"/>
    <dgm:cxn modelId="{0A033B88-AFB6-4999-989F-60082845ACEC}" type="presParOf" srcId="{F9C6230F-A3EA-431C-943C-CE1AD73095A9}" destId="{C7B102FE-E3C4-4A0D-934B-4DEB06E58813}" srcOrd="1" destOrd="0" presId="urn:microsoft.com/office/officeart/2005/8/layout/list1"/>
    <dgm:cxn modelId="{916FF9AE-9F7B-498B-A626-E60ABB2F60E9}" type="presParOf" srcId="{2BB441D8-339C-45C0-9569-348A5B8B3B71}" destId="{AA13D334-86CB-4A79-AC17-58FF8DFC6EEE}" srcOrd="1" destOrd="0" presId="urn:microsoft.com/office/officeart/2005/8/layout/list1"/>
    <dgm:cxn modelId="{0611D592-ABB2-4153-8447-D6F1046BDA76}" type="presParOf" srcId="{2BB441D8-339C-45C0-9569-348A5B8B3B71}" destId="{1F017737-B5B5-4866-B332-82AB561330DC}" srcOrd="2" destOrd="0" presId="urn:microsoft.com/office/officeart/2005/8/layout/list1"/>
    <dgm:cxn modelId="{DA312AB4-FEA7-4259-B77C-10B20B0D4F91}" type="presParOf" srcId="{2BB441D8-339C-45C0-9569-348A5B8B3B71}" destId="{FBE2AE17-EDD2-4167-A0C0-8CB80CC1CAE0}" srcOrd="3" destOrd="0" presId="urn:microsoft.com/office/officeart/2005/8/layout/list1"/>
    <dgm:cxn modelId="{0E3F7991-1D9B-4FD6-9A6F-DC53FB111EA9}" type="presParOf" srcId="{2BB441D8-339C-45C0-9569-348A5B8B3B71}" destId="{FB3809C0-11EB-4D97-90EE-C97B5188FE70}" srcOrd="4" destOrd="0" presId="urn:microsoft.com/office/officeart/2005/8/layout/list1"/>
    <dgm:cxn modelId="{7696DF54-6F12-4BAA-8B02-E10321EE9C0F}" type="presParOf" srcId="{FB3809C0-11EB-4D97-90EE-C97B5188FE70}" destId="{69669FAD-B713-4929-B350-F6738C721017}" srcOrd="0" destOrd="0" presId="urn:microsoft.com/office/officeart/2005/8/layout/list1"/>
    <dgm:cxn modelId="{F907DCA6-30BB-4201-843D-70A63497ADC5}" type="presParOf" srcId="{FB3809C0-11EB-4D97-90EE-C97B5188FE70}" destId="{89ACE8E0-F1B0-46CA-8DCE-06F1413F6AAA}" srcOrd="1" destOrd="0" presId="urn:microsoft.com/office/officeart/2005/8/layout/list1"/>
    <dgm:cxn modelId="{791A9D08-653C-4EDE-8002-D3A676842291}" type="presParOf" srcId="{2BB441D8-339C-45C0-9569-348A5B8B3B71}" destId="{D3579526-4C7A-4FF0-B321-D8480309B12F}" srcOrd="5" destOrd="0" presId="urn:microsoft.com/office/officeart/2005/8/layout/list1"/>
    <dgm:cxn modelId="{F1D4C7E8-F49B-4987-8CDB-FE696CC9E2F7}" type="presParOf" srcId="{2BB441D8-339C-45C0-9569-348A5B8B3B71}" destId="{B83020A6-6855-4830-8661-963C9ECA7045}" srcOrd="6" destOrd="0" presId="urn:microsoft.com/office/officeart/2005/8/layout/list1"/>
    <dgm:cxn modelId="{512DD5BD-BA3E-4A32-84E4-D348D30B0F19}" type="presParOf" srcId="{2BB441D8-339C-45C0-9569-348A5B8B3B71}" destId="{3A74BF6A-79DD-4A48-AEC1-3FCAC70E969A}" srcOrd="7" destOrd="0" presId="urn:microsoft.com/office/officeart/2005/8/layout/list1"/>
    <dgm:cxn modelId="{CC13E368-7372-4844-B435-90DBC869E67F}" type="presParOf" srcId="{2BB441D8-339C-45C0-9569-348A5B8B3B71}" destId="{FC5A1F18-424B-473D-AC3C-8F07F6D5B43E}" srcOrd="8" destOrd="0" presId="urn:microsoft.com/office/officeart/2005/8/layout/list1"/>
    <dgm:cxn modelId="{42981F1C-4D0A-4282-943F-3D846130641E}" type="presParOf" srcId="{FC5A1F18-424B-473D-AC3C-8F07F6D5B43E}" destId="{76212E00-0955-4188-A77A-020FA78444F9}" srcOrd="0" destOrd="0" presId="urn:microsoft.com/office/officeart/2005/8/layout/list1"/>
    <dgm:cxn modelId="{B38F04E6-57E3-4057-94CF-521497875FD0}" type="presParOf" srcId="{FC5A1F18-424B-473D-AC3C-8F07F6D5B43E}" destId="{99851ED9-BFE0-4D33-9D8B-7111CBB9BB81}" srcOrd="1" destOrd="0" presId="urn:microsoft.com/office/officeart/2005/8/layout/list1"/>
    <dgm:cxn modelId="{BFCFDAFC-0D94-4A6A-A62D-37DE2D73751B}" type="presParOf" srcId="{2BB441D8-339C-45C0-9569-348A5B8B3B71}" destId="{794C188F-2258-46B5-BCE6-8334B06834F8}" srcOrd="9" destOrd="0" presId="urn:microsoft.com/office/officeart/2005/8/layout/list1"/>
    <dgm:cxn modelId="{90A145DD-BF83-4014-B07C-4EAAA7B922F1}" type="presParOf" srcId="{2BB441D8-339C-45C0-9569-348A5B8B3B71}" destId="{9EBC8F66-8B7A-4C19-9021-D212D4DB3423}" srcOrd="10" destOrd="0" presId="urn:microsoft.com/office/officeart/2005/8/layout/list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44CFAEE-BEAF-4489-BDB0-588A4953A7F4}"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ES"/>
        </a:p>
      </dgm:t>
    </dgm:pt>
    <dgm:pt modelId="{72883B27-26EE-49B9-AECB-00E541FE0241}">
      <dgm:prSet phldr="0"/>
      <dgm:spPr/>
      <dgm:t>
        <a:bodyPr/>
        <a:lstStyle/>
        <a:p>
          <a:pPr rtl="0"/>
          <a:r>
            <a:rPr lang="es-ES">
              <a:solidFill>
                <a:srgbClr val="242424"/>
              </a:solidFill>
              <a:latin typeface="Segoe UI"/>
              <a:cs typeface="Segoe UI"/>
            </a:rPr>
            <a:t>Aulas físicas</a:t>
          </a:r>
          <a:endParaRPr lang="es-ES">
            <a:latin typeface="Calibri Light" panose="020F0302020204030204"/>
          </a:endParaRPr>
        </a:p>
      </dgm:t>
    </dgm:pt>
    <dgm:pt modelId="{23DCF52F-1EAD-451B-8FDF-AAA2F6BC445C}" type="parTrans" cxnId="{9313DC97-7631-42C1-ACE7-2D782CEC7109}">
      <dgm:prSet/>
      <dgm:spPr/>
    </dgm:pt>
    <dgm:pt modelId="{2B6B9632-DA7A-49F7-B6D3-6AAC0E01EBDA}" type="sibTrans" cxnId="{9313DC97-7631-42C1-ACE7-2D782CEC7109}">
      <dgm:prSet/>
      <dgm:spPr/>
    </dgm:pt>
    <dgm:pt modelId="{D73FDFF0-5689-4B7F-9D89-F167F360D878}">
      <dgm:prSet phldr="0"/>
      <dgm:spPr/>
      <dgm:t>
        <a:bodyPr/>
        <a:lstStyle/>
        <a:p>
          <a:pPr rtl="0"/>
          <a:r>
            <a:rPr lang="es-ES">
              <a:solidFill>
                <a:srgbClr val="242424"/>
              </a:solidFill>
              <a:latin typeface="Segoe UI"/>
              <a:cs typeface="Segoe UI"/>
            </a:rPr>
            <a:t>Materiales impresos (libros, cuadernos)</a:t>
          </a:r>
          <a:endParaRPr lang="es-ES">
            <a:latin typeface="Calibri Light" panose="020F0302020204030204"/>
          </a:endParaRPr>
        </a:p>
      </dgm:t>
    </dgm:pt>
    <dgm:pt modelId="{B562B318-11FB-4A98-82E5-D5740DA9D8D1}" type="parTrans" cxnId="{1570A97D-431A-4EF9-BE47-4BD2CD0B47F1}">
      <dgm:prSet/>
      <dgm:spPr/>
    </dgm:pt>
    <dgm:pt modelId="{5B3FF515-202F-4B2C-8DCA-29EFB747539A}" type="sibTrans" cxnId="{1570A97D-431A-4EF9-BE47-4BD2CD0B47F1}">
      <dgm:prSet/>
      <dgm:spPr/>
    </dgm:pt>
    <dgm:pt modelId="{B208B4FE-7421-45D4-97F8-B082DFEE1A8E}">
      <dgm:prSet phldr="0"/>
      <dgm:spPr/>
      <dgm:t>
        <a:bodyPr/>
        <a:lstStyle/>
        <a:p>
          <a:pPr rtl="0"/>
          <a:r>
            <a:rPr lang="es-ES">
              <a:solidFill>
                <a:srgbClr val="242424"/>
              </a:solidFill>
              <a:latin typeface="Segoe UI"/>
              <a:cs typeface="Segoe UI"/>
            </a:rPr>
            <a:t>Laboratorios y talleres</a:t>
          </a:r>
          <a:endParaRPr lang="es-ES">
            <a:latin typeface="Calibri Light" panose="020F0302020204030204"/>
          </a:endParaRPr>
        </a:p>
      </dgm:t>
    </dgm:pt>
    <dgm:pt modelId="{9EE175B0-E96D-4A4A-A164-B228CC9694CC}" type="parTrans" cxnId="{C0CDF3F3-F182-4F38-B9D1-1CC1E08522D3}">
      <dgm:prSet/>
      <dgm:spPr/>
    </dgm:pt>
    <dgm:pt modelId="{B1A73B0A-3562-4A6D-A35F-60EEF46D183D}" type="sibTrans" cxnId="{C0CDF3F3-F182-4F38-B9D1-1CC1E08522D3}">
      <dgm:prSet/>
      <dgm:spPr/>
    </dgm:pt>
    <dgm:pt modelId="{C525D93F-9A50-4B56-8B12-4A3A3A9AE292}">
      <dgm:prSet phldr="0"/>
      <dgm:spPr/>
      <dgm:t>
        <a:bodyPr/>
        <a:lstStyle/>
        <a:p>
          <a:pPr rtl="0"/>
          <a:r>
            <a:rPr lang="es-ES">
              <a:solidFill>
                <a:srgbClr val="242424"/>
              </a:solidFill>
              <a:latin typeface="Segoe UI"/>
              <a:cs typeface="Segoe UI"/>
            </a:rPr>
            <a:t>Recursos humanos (profesores, personal de apoyo)</a:t>
          </a:r>
          <a:endParaRPr lang="es-ES">
            <a:latin typeface="Calibri Light" panose="020F0302020204030204"/>
          </a:endParaRPr>
        </a:p>
      </dgm:t>
    </dgm:pt>
    <dgm:pt modelId="{AEFBD2E9-1532-418A-9969-D72295CE3B64}" type="parTrans" cxnId="{8579D522-09F0-4898-9FAF-BA8EE388574C}">
      <dgm:prSet/>
      <dgm:spPr/>
    </dgm:pt>
    <dgm:pt modelId="{07A7A4AF-EBEA-4FA5-A2B9-98D31D92C763}" type="sibTrans" cxnId="{8579D522-09F0-4898-9FAF-BA8EE388574C}">
      <dgm:prSet/>
      <dgm:spPr/>
    </dgm:pt>
    <dgm:pt modelId="{903F6F87-331C-4B79-B242-38CC7EE7859E}" type="pres">
      <dgm:prSet presAssocID="{544CFAEE-BEAF-4489-BDB0-588A4953A7F4}" presName="composite" presStyleCnt="0">
        <dgm:presLayoutVars>
          <dgm:chMax val="5"/>
          <dgm:dir/>
          <dgm:animLvl val="ctr"/>
          <dgm:resizeHandles val="exact"/>
        </dgm:presLayoutVars>
      </dgm:prSet>
      <dgm:spPr/>
    </dgm:pt>
    <dgm:pt modelId="{81A5FD54-C21C-4301-8BBF-6321C9817CC3}" type="pres">
      <dgm:prSet presAssocID="{544CFAEE-BEAF-4489-BDB0-588A4953A7F4}" presName="cycle" presStyleCnt="0"/>
      <dgm:spPr/>
    </dgm:pt>
    <dgm:pt modelId="{A7F89D1B-E784-4A53-B0B9-0627D318967C}" type="pres">
      <dgm:prSet presAssocID="{544CFAEE-BEAF-4489-BDB0-588A4953A7F4}" presName="centerShape" presStyleCnt="0"/>
      <dgm:spPr/>
    </dgm:pt>
    <dgm:pt modelId="{9DFF5A1D-BE3A-4D42-81BD-893D9E46EDD5}" type="pres">
      <dgm:prSet presAssocID="{544CFAEE-BEAF-4489-BDB0-588A4953A7F4}" presName="connSite" presStyleLbl="node1" presStyleIdx="0" presStyleCnt="5"/>
      <dgm:spPr/>
    </dgm:pt>
    <dgm:pt modelId="{70523020-011B-4594-A21D-ECC160F228E9}" type="pres">
      <dgm:prSet presAssocID="{544CFAEE-BEAF-4489-BDB0-588A4953A7F4}" presName="visible" presStyleLbl="node1" presStyleIdx="0" presStyleCnt="5"/>
      <dgm:spPr/>
    </dgm:pt>
    <dgm:pt modelId="{F5C0A94B-7F1F-48B8-8F4C-A6C127B959DD}" type="pres">
      <dgm:prSet presAssocID="{23DCF52F-1EAD-451B-8FDF-AAA2F6BC445C}" presName="Name25" presStyleLbl="parChTrans1D1" presStyleIdx="0" presStyleCnt="4"/>
      <dgm:spPr/>
    </dgm:pt>
    <dgm:pt modelId="{D1A35AD7-79E9-436F-83F4-338AE99D8ABD}" type="pres">
      <dgm:prSet presAssocID="{72883B27-26EE-49B9-AECB-00E541FE0241}" presName="node" presStyleCnt="0"/>
      <dgm:spPr/>
    </dgm:pt>
    <dgm:pt modelId="{C7DB0436-DA01-453B-8BD9-96F10389AA6E}" type="pres">
      <dgm:prSet presAssocID="{72883B27-26EE-49B9-AECB-00E541FE0241}" presName="parentNode" presStyleLbl="node1" presStyleIdx="1" presStyleCnt="5">
        <dgm:presLayoutVars>
          <dgm:chMax val="1"/>
          <dgm:bulletEnabled val="1"/>
        </dgm:presLayoutVars>
      </dgm:prSet>
      <dgm:spPr/>
    </dgm:pt>
    <dgm:pt modelId="{A51B6CA1-DD40-4965-BEFA-FA73540DBB87}" type="pres">
      <dgm:prSet presAssocID="{72883B27-26EE-49B9-AECB-00E541FE0241}" presName="childNode" presStyleLbl="revTx" presStyleIdx="0" presStyleCnt="0">
        <dgm:presLayoutVars>
          <dgm:bulletEnabled val="1"/>
        </dgm:presLayoutVars>
      </dgm:prSet>
      <dgm:spPr/>
    </dgm:pt>
    <dgm:pt modelId="{42B3393B-28A7-436D-8046-F7A76F5EAA0D}" type="pres">
      <dgm:prSet presAssocID="{B562B318-11FB-4A98-82E5-D5740DA9D8D1}" presName="Name25" presStyleLbl="parChTrans1D1" presStyleIdx="1" presStyleCnt="4"/>
      <dgm:spPr/>
    </dgm:pt>
    <dgm:pt modelId="{CD44CFEA-56C7-4742-AF61-C1807C5D17B1}" type="pres">
      <dgm:prSet presAssocID="{D73FDFF0-5689-4B7F-9D89-F167F360D878}" presName="node" presStyleCnt="0"/>
      <dgm:spPr/>
    </dgm:pt>
    <dgm:pt modelId="{5D826E6C-9D73-4E00-9CB0-933B527807EF}" type="pres">
      <dgm:prSet presAssocID="{D73FDFF0-5689-4B7F-9D89-F167F360D878}" presName="parentNode" presStyleLbl="node1" presStyleIdx="2" presStyleCnt="5">
        <dgm:presLayoutVars>
          <dgm:chMax val="1"/>
          <dgm:bulletEnabled val="1"/>
        </dgm:presLayoutVars>
      </dgm:prSet>
      <dgm:spPr/>
    </dgm:pt>
    <dgm:pt modelId="{03826DC2-19EB-4D88-BF86-4A7D6882C57B}" type="pres">
      <dgm:prSet presAssocID="{D73FDFF0-5689-4B7F-9D89-F167F360D878}" presName="childNode" presStyleLbl="revTx" presStyleIdx="0" presStyleCnt="0">
        <dgm:presLayoutVars>
          <dgm:bulletEnabled val="1"/>
        </dgm:presLayoutVars>
      </dgm:prSet>
      <dgm:spPr/>
    </dgm:pt>
    <dgm:pt modelId="{601BE05C-8443-4BCD-8AE2-1A586905F6D0}" type="pres">
      <dgm:prSet presAssocID="{9EE175B0-E96D-4A4A-A164-B228CC9694CC}" presName="Name25" presStyleLbl="parChTrans1D1" presStyleIdx="2" presStyleCnt="4"/>
      <dgm:spPr/>
    </dgm:pt>
    <dgm:pt modelId="{6A82EE72-1A3A-4FF5-BD19-4DFB7BB5928E}" type="pres">
      <dgm:prSet presAssocID="{B208B4FE-7421-45D4-97F8-B082DFEE1A8E}" presName="node" presStyleCnt="0"/>
      <dgm:spPr/>
    </dgm:pt>
    <dgm:pt modelId="{F6B7A9C9-A479-4EF2-9D19-6D2E97CE835C}" type="pres">
      <dgm:prSet presAssocID="{B208B4FE-7421-45D4-97F8-B082DFEE1A8E}" presName="parentNode" presStyleLbl="node1" presStyleIdx="3" presStyleCnt="5">
        <dgm:presLayoutVars>
          <dgm:chMax val="1"/>
          <dgm:bulletEnabled val="1"/>
        </dgm:presLayoutVars>
      </dgm:prSet>
      <dgm:spPr/>
    </dgm:pt>
    <dgm:pt modelId="{0FE88030-A90D-4EBA-8787-07038841439D}" type="pres">
      <dgm:prSet presAssocID="{B208B4FE-7421-45D4-97F8-B082DFEE1A8E}" presName="childNode" presStyleLbl="revTx" presStyleIdx="0" presStyleCnt="0">
        <dgm:presLayoutVars>
          <dgm:bulletEnabled val="1"/>
        </dgm:presLayoutVars>
      </dgm:prSet>
      <dgm:spPr/>
    </dgm:pt>
    <dgm:pt modelId="{81DAD0A6-5C89-4084-AE12-A6C6CD07072F}" type="pres">
      <dgm:prSet presAssocID="{AEFBD2E9-1532-418A-9969-D72295CE3B64}" presName="Name25" presStyleLbl="parChTrans1D1" presStyleIdx="3" presStyleCnt="4"/>
      <dgm:spPr/>
    </dgm:pt>
    <dgm:pt modelId="{1706D4AD-44AE-4091-AC5C-35A09462CB52}" type="pres">
      <dgm:prSet presAssocID="{C525D93F-9A50-4B56-8B12-4A3A3A9AE292}" presName="node" presStyleCnt="0"/>
      <dgm:spPr/>
    </dgm:pt>
    <dgm:pt modelId="{6B0479ED-372E-435E-9749-0A31B8A48BD0}" type="pres">
      <dgm:prSet presAssocID="{C525D93F-9A50-4B56-8B12-4A3A3A9AE292}" presName="parentNode" presStyleLbl="node1" presStyleIdx="4" presStyleCnt="5">
        <dgm:presLayoutVars>
          <dgm:chMax val="1"/>
          <dgm:bulletEnabled val="1"/>
        </dgm:presLayoutVars>
      </dgm:prSet>
      <dgm:spPr/>
    </dgm:pt>
    <dgm:pt modelId="{E96BD56D-1BD9-4614-A9A4-23B503410B9F}" type="pres">
      <dgm:prSet presAssocID="{C525D93F-9A50-4B56-8B12-4A3A3A9AE292}" presName="childNode" presStyleLbl="revTx" presStyleIdx="0" presStyleCnt="0">
        <dgm:presLayoutVars>
          <dgm:bulletEnabled val="1"/>
        </dgm:presLayoutVars>
      </dgm:prSet>
      <dgm:spPr/>
    </dgm:pt>
  </dgm:ptLst>
  <dgm:cxnLst>
    <dgm:cxn modelId="{46881004-49CF-4F62-AA1F-8927C77F206D}" type="presOf" srcId="{B208B4FE-7421-45D4-97F8-B082DFEE1A8E}" destId="{F6B7A9C9-A479-4EF2-9D19-6D2E97CE835C}" srcOrd="0" destOrd="0" presId="urn:microsoft.com/office/officeart/2005/8/layout/radial2"/>
    <dgm:cxn modelId="{BA9AB51B-7A64-41D9-8E7E-A02417A5DF90}" type="presOf" srcId="{544CFAEE-BEAF-4489-BDB0-588A4953A7F4}" destId="{903F6F87-331C-4B79-B242-38CC7EE7859E}" srcOrd="0" destOrd="0" presId="urn:microsoft.com/office/officeart/2005/8/layout/radial2"/>
    <dgm:cxn modelId="{3DB48B1F-7751-4D9C-AAC2-849F6938C0DF}" type="presOf" srcId="{72883B27-26EE-49B9-AECB-00E541FE0241}" destId="{C7DB0436-DA01-453B-8BD9-96F10389AA6E}" srcOrd="0" destOrd="0" presId="urn:microsoft.com/office/officeart/2005/8/layout/radial2"/>
    <dgm:cxn modelId="{8579D522-09F0-4898-9FAF-BA8EE388574C}" srcId="{544CFAEE-BEAF-4489-BDB0-588A4953A7F4}" destId="{C525D93F-9A50-4B56-8B12-4A3A3A9AE292}" srcOrd="3" destOrd="0" parTransId="{AEFBD2E9-1532-418A-9969-D72295CE3B64}" sibTransId="{07A7A4AF-EBEA-4FA5-A2B9-98D31D92C763}"/>
    <dgm:cxn modelId="{A72C613C-E07D-46E2-93B3-91C35A13DB63}" type="presOf" srcId="{C525D93F-9A50-4B56-8B12-4A3A3A9AE292}" destId="{6B0479ED-372E-435E-9749-0A31B8A48BD0}" srcOrd="0" destOrd="0" presId="urn:microsoft.com/office/officeart/2005/8/layout/radial2"/>
    <dgm:cxn modelId="{13626669-7E37-481E-B4C5-668F348A83B4}" type="presOf" srcId="{D73FDFF0-5689-4B7F-9D89-F167F360D878}" destId="{5D826E6C-9D73-4E00-9CB0-933B527807EF}" srcOrd="0" destOrd="0" presId="urn:microsoft.com/office/officeart/2005/8/layout/radial2"/>
    <dgm:cxn modelId="{36C4AB55-8332-4CD5-8BF4-F1833FEDDF12}" type="presOf" srcId="{AEFBD2E9-1532-418A-9969-D72295CE3B64}" destId="{81DAD0A6-5C89-4084-AE12-A6C6CD07072F}" srcOrd="0" destOrd="0" presId="urn:microsoft.com/office/officeart/2005/8/layout/radial2"/>
    <dgm:cxn modelId="{ACCD437B-1D38-47CA-A65F-F7044DF3864F}" type="presOf" srcId="{23DCF52F-1EAD-451B-8FDF-AAA2F6BC445C}" destId="{F5C0A94B-7F1F-48B8-8F4C-A6C127B959DD}" srcOrd="0" destOrd="0" presId="urn:microsoft.com/office/officeart/2005/8/layout/radial2"/>
    <dgm:cxn modelId="{1570A97D-431A-4EF9-BE47-4BD2CD0B47F1}" srcId="{544CFAEE-BEAF-4489-BDB0-588A4953A7F4}" destId="{D73FDFF0-5689-4B7F-9D89-F167F360D878}" srcOrd="1" destOrd="0" parTransId="{B562B318-11FB-4A98-82E5-D5740DA9D8D1}" sibTransId="{5B3FF515-202F-4B2C-8DCA-29EFB747539A}"/>
    <dgm:cxn modelId="{9313DC97-7631-42C1-ACE7-2D782CEC7109}" srcId="{544CFAEE-BEAF-4489-BDB0-588A4953A7F4}" destId="{72883B27-26EE-49B9-AECB-00E541FE0241}" srcOrd="0" destOrd="0" parTransId="{23DCF52F-1EAD-451B-8FDF-AAA2F6BC445C}" sibTransId="{2B6B9632-DA7A-49F7-B6D3-6AAC0E01EBDA}"/>
    <dgm:cxn modelId="{A8E710D1-31F8-4BD7-87BB-F713DFA58CBE}" type="presOf" srcId="{B562B318-11FB-4A98-82E5-D5740DA9D8D1}" destId="{42B3393B-28A7-436D-8046-F7A76F5EAA0D}" srcOrd="0" destOrd="0" presId="urn:microsoft.com/office/officeart/2005/8/layout/radial2"/>
    <dgm:cxn modelId="{6E233EEA-223B-4ABE-B3B1-70FE8F017A57}" type="presOf" srcId="{9EE175B0-E96D-4A4A-A164-B228CC9694CC}" destId="{601BE05C-8443-4BCD-8AE2-1A586905F6D0}" srcOrd="0" destOrd="0" presId="urn:microsoft.com/office/officeart/2005/8/layout/radial2"/>
    <dgm:cxn modelId="{C0CDF3F3-F182-4F38-B9D1-1CC1E08522D3}" srcId="{544CFAEE-BEAF-4489-BDB0-588A4953A7F4}" destId="{B208B4FE-7421-45D4-97F8-B082DFEE1A8E}" srcOrd="2" destOrd="0" parTransId="{9EE175B0-E96D-4A4A-A164-B228CC9694CC}" sibTransId="{B1A73B0A-3562-4A6D-A35F-60EEF46D183D}"/>
    <dgm:cxn modelId="{8DF1FB01-1C02-49E1-9F89-28AA27565D02}" type="presParOf" srcId="{903F6F87-331C-4B79-B242-38CC7EE7859E}" destId="{81A5FD54-C21C-4301-8BBF-6321C9817CC3}" srcOrd="0" destOrd="0" presId="urn:microsoft.com/office/officeart/2005/8/layout/radial2"/>
    <dgm:cxn modelId="{3EA02849-8DF7-44A0-811D-4C16C1D001E0}" type="presParOf" srcId="{81A5FD54-C21C-4301-8BBF-6321C9817CC3}" destId="{A7F89D1B-E784-4A53-B0B9-0627D318967C}" srcOrd="0" destOrd="0" presId="urn:microsoft.com/office/officeart/2005/8/layout/radial2"/>
    <dgm:cxn modelId="{67848316-D606-49C7-897D-75700E87816E}" type="presParOf" srcId="{A7F89D1B-E784-4A53-B0B9-0627D318967C}" destId="{9DFF5A1D-BE3A-4D42-81BD-893D9E46EDD5}" srcOrd="0" destOrd="0" presId="urn:microsoft.com/office/officeart/2005/8/layout/radial2"/>
    <dgm:cxn modelId="{9E6DE35F-DB2B-43E2-80ED-A0C3A90EC8B1}" type="presParOf" srcId="{A7F89D1B-E784-4A53-B0B9-0627D318967C}" destId="{70523020-011B-4594-A21D-ECC160F228E9}" srcOrd="1" destOrd="0" presId="urn:microsoft.com/office/officeart/2005/8/layout/radial2"/>
    <dgm:cxn modelId="{A824B38A-869F-4324-B568-1C68ABACCACA}" type="presParOf" srcId="{81A5FD54-C21C-4301-8BBF-6321C9817CC3}" destId="{F5C0A94B-7F1F-48B8-8F4C-A6C127B959DD}" srcOrd="1" destOrd="0" presId="urn:microsoft.com/office/officeart/2005/8/layout/radial2"/>
    <dgm:cxn modelId="{D75E6260-B983-4BC7-85B5-C2AB620E68C8}" type="presParOf" srcId="{81A5FD54-C21C-4301-8BBF-6321C9817CC3}" destId="{D1A35AD7-79E9-436F-83F4-338AE99D8ABD}" srcOrd="2" destOrd="0" presId="urn:microsoft.com/office/officeart/2005/8/layout/radial2"/>
    <dgm:cxn modelId="{6DAF1094-14F5-4EA4-B6DB-3D78ACEDA760}" type="presParOf" srcId="{D1A35AD7-79E9-436F-83F4-338AE99D8ABD}" destId="{C7DB0436-DA01-453B-8BD9-96F10389AA6E}" srcOrd="0" destOrd="0" presId="urn:microsoft.com/office/officeart/2005/8/layout/radial2"/>
    <dgm:cxn modelId="{78CBC256-D62A-4F97-A7EE-1BADC4255034}" type="presParOf" srcId="{D1A35AD7-79E9-436F-83F4-338AE99D8ABD}" destId="{A51B6CA1-DD40-4965-BEFA-FA73540DBB87}" srcOrd="1" destOrd="0" presId="urn:microsoft.com/office/officeart/2005/8/layout/radial2"/>
    <dgm:cxn modelId="{E7C6BC1D-EEB1-4E30-BAFE-554F77F74BFD}" type="presParOf" srcId="{81A5FD54-C21C-4301-8BBF-6321C9817CC3}" destId="{42B3393B-28A7-436D-8046-F7A76F5EAA0D}" srcOrd="3" destOrd="0" presId="urn:microsoft.com/office/officeart/2005/8/layout/radial2"/>
    <dgm:cxn modelId="{C1368756-D08E-4239-92A9-76DDBB3617A1}" type="presParOf" srcId="{81A5FD54-C21C-4301-8BBF-6321C9817CC3}" destId="{CD44CFEA-56C7-4742-AF61-C1807C5D17B1}" srcOrd="4" destOrd="0" presId="urn:microsoft.com/office/officeart/2005/8/layout/radial2"/>
    <dgm:cxn modelId="{A8CDFCD9-F4BA-4E80-B531-01C17BF614ED}" type="presParOf" srcId="{CD44CFEA-56C7-4742-AF61-C1807C5D17B1}" destId="{5D826E6C-9D73-4E00-9CB0-933B527807EF}" srcOrd="0" destOrd="0" presId="urn:microsoft.com/office/officeart/2005/8/layout/radial2"/>
    <dgm:cxn modelId="{100831A9-2F6E-4387-B429-2255E28C1E23}" type="presParOf" srcId="{CD44CFEA-56C7-4742-AF61-C1807C5D17B1}" destId="{03826DC2-19EB-4D88-BF86-4A7D6882C57B}" srcOrd="1" destOrd="0" presId="urn:microsoft.com/office/officeart/2005/8/layout/radial2"/>
    <dgm:cxn modelId="{360DA977-264F-4663-9E46-9D1D3CFD080A}" type="presParOf" srcId="{81A5FD54-C21C-4301-8BBF-6321C9817CC3}" destId="{601BE05C-8443-4BCD-8AE2-1A586905F6D0}" srcOrd="5" destOrd="0" presId="urn:microsoft.com/office/officeart/2005/8/layout/radial2"/>
    <dgm:cxn modelId="{356A7C49-BEBF-4EAC-B3E6-60605CA5D878}" type="presParOf" srcId="{81A5FD54-C21C-4301-8BBF-6321C9817CC3}" destId="{6A82EE72-1A3A-4FF5-BD19-4DFB7BB5928E}" srcOrd="6" destOrd="0" presId="urn:microsoft.com/office/officeart/2005/8/layout/radial2"/>
    <dgm:cxn modelId="{5E19BDD4-8861-4A82-B002-F15440EFD0AB}" type="presParOf" srcId="{6A82EE72-1A3A-4FF5-BD19-4DFB7BB5928E}" destId="{F6B7A9C9-A479-4EF2-9D19-6D2E97CE835C}" srcOrd="0" destOrd="0" presId="urn:microsoft.com/office/officeart/2005/8/layout/radial2"/>
    <dgm:cxn modelId="{A755508E-B11C-4E6F-97CF-40B40357016A}" type="presParOf" srcId="{6A82EE72-1A3A-4FF5-BD19-4DFB7BB5928E}" destId="{0FE88030-A90D-4EBA-8787-07038841439D}" srcOrd="1" destOrd="0" presId="urn:microsoft.com/office/officeart/2005/8/layout/radial2"/>
    <dgm:cxn modelId="{B33E259B-391B-46D9-B642-BB50875458B8}" type="presParOf" srcId="{81A5FD54-C21C-4301-8BBF-6321C9817CC3}" destId="{81DAD0A6-5C89-4084-AE12-A6C6CD07072F}" srcOrd="7" destOrd="0" presId="urn:microsoft.com/office/officeart/2005/8/layout/radial2"/>
    <dgm:cxn modelId="{CA08BB6A-0E77-47D6-B730-BFC6A25F7D87}" type="presParOf" srcId="{81A5FD54-C21C-4301-8BBF-6321C9817CC3}" destId="{1706D4AD-44AE-4091-AC5C-35A09462CB52}" srcOrd="8" destOrd="0" presId="urn:microsoft.com/office/officeart/2005/8/layout/radial2"/>
    <dgm:cxn modelId="{37BB4FF4-6148-43A0-AE7C-B78789C0367B}" type="presParOf" srcId="{1706D4AD-44AE-4091-AC5C-35A09462CB52}" destId="{6B0479ED-372E-435E-9749-0A31B8A48BD0}" srcOrd="0" destOrd="0" presId="urn:microsoft.com/office/officeart/2005/8/layout/radial2"/>
    <dgm:cxn modelId="{10DC605A-E1FF-48F7-BE33-2C5FB40D8746}" type="presParOf" srcId="{1706D4AD-44AE-4091-AC5C-35A09462CB52}" destId="{E96BD56D-1BD9-4614-A9A4-23B503410B9F}"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44CFAEE-BEAF-4489-BDB0-588A4953A7F4}"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ES"/>
        </a:p>
      </dgm:t>
    </dgm:pt>
    <dgm:pt modelId="{ECA79C06-AEFF-4150-A447-E9643AB76F40}">
      <dgm:prSet phldr="0"/>
      <dgm:spPr/>
      <dgm:t>
        <a:bodyPr/>
        <a:lstStyle/>
        <a:p>
          <a:pPr rtl="0"/>
          <a:r>
            <a:rPr lang="es-ES">
              <a:solidFill>
                <a:srgbClr val="242424"/>
              </a:solidFill>
              <a:latin typeface="Segoe UI"/>
              <a:cs typeface="Segoe UI"/>
            </a:rPr>
            <a:t>Materiales impresos y digitales</a:t>
          </a:r>
          <a:endParaRPr lang="es-ES">
            <a:latin typeface="Calibri Light" panose="020F0302020204030204"/>
            <a:ea typeface="Calibri Light" panose="020F0302020204030204"/>
            <a:cs typeface="Calibri Light" panose="020F0302020204030204"/>
          </a:endParaRPr>
        </a:p>
      </dgm:t>
    </dgm:pt>
    <dgm:pt modelId="{90646263-DC04-4E96-8980-E774404D206B}" type="parTrans" cxnId="{DA71B33F-F2A8-49E6-93BC-B4175309F5F4}">
      <dgm:prSet/>
      <dgm:spPr/>
    </dgm:pt>
    <dgm:pt modelId="{6FD70CFC-8BDE-4427-99C3-259D64E179A8}" type="sibTrans" cxnId="{DA71B33F-F2A8-49E6-93BC-B4175309F5F4}">
      <dgm:prSet/>
      <dgm:spPr/>
    </dgm:pt>
    <dgm:pt modelId="{30C37E3C-463A-4103-8DDD-F88F57F6A254}">
      <dgm:prSet phldr="0"/>
      <dgm:spPr/>
      <dgm:t>
        <a:bodyPr/>
        <a:lstStyle/>
        <a:p>
          <a:pPr rtl="0"/>
          <a:r>
            <a:rPr lang="es-ES">
              <a:solidFill>
                <a:srgbClr val="242424"/>
              </a:solidFill>
              <a:latin typeface="Segoe UI"/>
              <a:cs typeface="Segoe UI"/>
            </a:rPr>
            <a:t>Plataformas de gestión de aprendizaje (LMS)</a:t>
          </a:r>
          <a:endParaRPr lang="es-ES">
            <a:latin typeface="Segoe UI"/>
            <a:cs typeface="Segoe UI"/>
          </a:endParaRPr>
        </a:p>
      </dgm:t>
    </dgm:pt>
    <dgm:pt modelId="{78ECCFC3-82A6-48F5-B5B3-4A0BC6091841}" type="parTrans" cxnId="{9CE596FB-E0CD-449E-A3CE-F65685583FCC}">
      <dgm:prSet/>
      <dgm:spPr/>
    </dgm:pt>
    <dgm:pt modelId="{7DA3F397-8183-4E29-B8E8-923B61070FDA}" type="sibTrans" cxnId="{9CE596FB-E0CD-449E-A3CE-F65685583FCC}">
      <dgm:prSet/>
      <dgm:spPr/>
    </dgm:pt>
    <dgm:pt modelId="{3E00F243-5ADF-48DF-A8F4-A717541BE5BE}">
      <dgm:prSet phldr="0"/>
      <dgm:spPr/>
      <dgm:t>
        <a:bodyPr/>
        <a:lstStyle/>
        <a:p>
          <a:pPr rtl="0"/>
          <a:r>
            <a:rPr lang="es-ES">
              <a:solidFill>
                <a:srgbClr val="242424"/>
              </a:solidFill>
              <a:latin typeface="Segoe UI"/>
              <a:cs typeface="Segoe UI"/>
            </a:rPr>
            <a:t>Comunicación por correo electrónico y teléfono</a:t>
          </a:r>
          <a:endParaRPr lang="es-ES">
            <a:latin typeface="Segoe UI"/>
            <a:cs typeface="Segoe UI"/>
          </a:endParaRPr>
        </a:p>
      </dgm:t>
    </dgm:pt>
    <dgm:pt modelId="{A60022D2-909B-4B88-B665-C5748E16C37A}" type="parTrans" cxnId="{D9E83751-0B50-42B2-9BBD-CE806828A55C}">
      <dgm:prSet/>
      <dgm:spPr/>
    </dgm:pt>
    <dgm:pt modelId="{7211A6A1-2F89-4FB0-8270-435A185FCECE}" type="sibTrans" cxnId="{D9E83751-0B50-42B2-9BBD-CE806828A55C}">
      <dgm:prSet/>
      <dgm:spPr/>
    </dgm:pt>
    <dgm:pt modelId="{706C26C5-46C0-4487-A1F3-5D5D2B02B92F}">
      <dgm:prSet phldr="0"/>
      <dgm:spPr/>
      <dgm:t>
        <a:bodyPr/>
        <a:lstStyle/>
        <a:p>
          <a:pPr rtl="0"/>
          <a:r>
            <a:rPr lang="es-ES">
              <a:solidFill>
                <a:srgbClr val="242424"/>
              </a:solidFill>
              <a:latin typeface="Segoe UI"/>
              <a:cs typeface="Segoe UI"/>
            </a:rPr>
            <a:t>Tutorías programadas</a:t>
          </a:r>
          <a:endParaRPr lang="es-ES">
            <a:latin typeface="Segoe UI"/>
            <a:cs typeface="Segoe UI"/>
          </a:endParaRPr>
        </a:p>
      </dgm:t>
    </dgm:pt>
    <dgm:pt modelId="{B3427A4E-1B7C-4349-B76F-CCA61E62ABBD}" type="parTrans" cxnId="{92B07C9F-363F-4278-AD1E-A5D4931B54CD}">
      <dgm:prSet/>
      <dgm:spPr/>
    </dgm:pt>
    <dgm:pt modelId="{61C56737-24E7-4B41-AA65-D401E2BEE5D2}" type="sibTrans" cxnId="{92B07C9F-363F-4278-AD1E-A5D4931B54CD}">
      <dgm:prSet/>
      <dgm:spPr/>
    </dgm:pt>
    <dgm:pt modelId="{903F6F87-331C-4B79-B242-38CC7EE7859E}" type="pres">
      <dgm:prSet presAssocID="{544CFAEE-BEAF-4489-BDB0-588A4953A7F4}" presName="composite" presStyleCnt="0">
        <dgm:presLayoutVars>
          <dgm:chMax val="5"/>
          <dgm:dir/>
          <dgm:animLvl val="ctr"/>
          <dgm:resizeHandles val="exact"/>
        </dgm:presLayoutVars>
      </dgm:prSet>
      <dgm:spPr/>
    </dgm:pt>
    <dgm:pt modelId="{81A5FD54-C21C-4301-8BBF-6321C9817CC3}" type="pres">
      <dgm:prSet presAssocID="{544CFAEE-BEAF-4489-BDB0-588A4953A7F4}" presName="cycle" presStyleCnt="0"/>
      <dgm:spPr/>
    </dgm:pt>
    <dgm:pt modelId="{A7F89D1B-E784-4A53-B0B9-0627D318967C}" type="pres">
      <dgm:prSet presAssocID="{544CFAEE-BEAF-4489-BDB0-588A4953A7F4}" presName="centerShape" presStyleCnt="0"/>
      <dgm:spPr/>
    </dgm:pt>
    <dgm:pt modelId="{9DFF5A1D-BE3A-4D42-81BD-893D9E46EDD5}" type="pres">
      <dgm:prSet presAssocID="{544CFAEE-BEAF-4489-BDB0-588A4953A7F4}" presName="connSite" presStyleLbl="node1" presStyleIdx="0" presStyleCnt="5"/>
      <dgm:spPr/>
    </dgm:pt>
    <dgm:pt modelId="{70523020-011B-4594-A21D-ECC160F228E9}" type="pres">
      <dgm:prSet presAssocID="{544CFAEE-BEAF-4489-BDB0-588A4953A7F4}" presName="visible" presStyleLbl="node1" presStyleIdx="0" presStyleCnt="5"/>
      <dgm:spPr/>
    </dgm:pt>
    <dgm:pt modelId="{904C029E-A604-4ACE-85FF-77786298E658}" type="pres">
      <dgm:prSet presAssocID="{90646263-DC04-4E96-8980-E774404D206B}" presName="Name25" presStyleLbl="parChTrans1D1" presStyleIdx="0" presStyleCnt="4"/>
      <dgm:spPr/>
    </dgm:pt>
    <dgm:pt modelId="{D24B6C1B-EFCC-4419-9D22-A196D884B066}" type="pres">
      <dgm:prSet presAssocID="{ECA79C06-AEFF-4150-A447-E9643AB76F40}" presName="node" presStyleCnt="0"/>
      <dgm:spPr/>
    </dgm:pt>
    <dgm:pt modelId="{F1BC85A7-D6EE-45FE-86D7-A73849A17A20}" type="pres">
      <dgm:prSet presAssocID="{ECA79C06-AEFF-4150-A447-E9643AB76F40}" presName="parentNode" presStyleLbl="node1" presStyleIdx="1" presStyleCnt="5">
        <dgm:presLayoutVars>
          <dgm:chMax val="1"/>
          <dgm:bulletEnabled val="1"/>
        </dgm:presLayoutVars>
      </dgm:prSet>
      <dgm:spPr/>
    </dgm:pt>
    <dgm:pt modelId="{82F0584A-0493-4378-A83B-6A663CF2584B}" type="pres">
      <dgm:prSet presAssocID="{ECA79C06-AEFF-4150-A447-E9643AB76F40}" presName="childNode" presStyleLbl="revTx" presStyleIdx="0" presStyleCnt="0">
        <dgm:presLayoutVars>
          <dgm:bulletEnabled val="1"/>
        </dgm:presLayoutVars>
      </dgm:prSet>
      <dgm:spPr/>
    </dgm:pt>
    <dgm:pt modelId="{DF0D4F74-4313-44E0-8E9C-5537D74C9726}" type="pres">
      <dgm:prSet presAssocID="{78ECCFC3-82A6-48F5-B5B3-4A0BC6091841}" presName="Name25" presStyleLbl="parChTrans1D1" presStyleIdx="1" presStyleCnt="4"/>
      <dgm:spPr/>
    </dgm:pt>
    <dgm:pt modelId="{93432117-872F-45C3-8D7A-C580CF85D5F5}" type="pres">
      <dgm:prSet presAssocID="{30C37E3C-463A-4103-8DDD-F88F57F6A254}" presName="node" presStyleCnt="0"/>
      <dgm:spPr/>
    </dgm:pt>
    <dgm:pt modelId="{2012C304-1997-4D31-A2C3-73746231F578}" type="pres">
      <dgm:prSet presAssocID="{30C37E3C-463A-4103-8DDD-F88F57F6A254}" presName="parentNode" presStyleLbl="node1" presStyleIdx="2" presStyleCnt="5">
        <dgm:presLayoutVars>
          <dgm:chMax val="1"/>
          <dgm:bulletEnabled val="1"/>
        </dgm:presLayoutVars>
      </dgm:prSet>
      <dgm:spPr/>
    </dgm:pt>
    <dgm:pt modelId="{BEDFD40A-695A-490A-A6D9-035E4C168630}" type="pres">
      <dgm:prSet presAssocID="{30C37E3C-463A-4103-8DDD-F88F57F6A254}" presName="childNode" presStyleLbl="revTx" presStyleIdx="0" presStyleCnt="0">
        <dgm:presLayoutVars>
          <dgm:bulletEnabled val="1"/>
        </dgm:presLayoutVars>
      </dgm:prSet>
      <dgm:spPr/>
    </dgm:pt>
    <dgm:pt modelId="{11FF0066-1F01-4C20-B650-6683DDB8A89B}" type="pres">
      <dgm:prSet presAssocID="{A60022D2-909B-4B88-B665-C5748E16C37A}" presName="Name25" presStyleLbl="parChTrans1D1" presStyleIdx="2" presStyleCnt="4"/>
      <dgm:spPr/>
    </dgm:pt>
    <dgm:pt modelId="{537B5AD2-8B42-426B-864D-7393C2DF9AE6}" type="pres">
      <dgm:prSet presAssocID="{3E00F243-5ADF-48DF-A8F4-A717541BE5BE}" presName="node" presStyleCnt="0"/>
      <dgm:spPr/>
    </dgm:pt>
    <dgm:pt modelId="{440E5D47-4659-4270-AA1B-5D9FE65C7514}" type="pres">
      <dgm:prSet presAssocID="{3E00F243-5ADF-48DF-A8F4-A717541BE5BE}" presName="parentNode" presStyleLbl="node1" presStyleIdx="3" presStyleCnt="5">
        <dgm:presLayoutVars>
          <dgm:chMax val="1"/>
          <dgm:bulletEnabled val="1"/>
        </dgm:presLayoutVars>
      </dgm:prSet>
      <dgm:spPr/>
    </dgm:pt>
    <dgm:pt modelId="{BD17637D-CED8-41D7-AE3D-1AAC8E73B803}" type="pres">
      <dgm:prSet presAssocID="{3E00F243-5ADF-48DF-A8F4-A717541BE5BE}" presName="childNode" presStyleLbl="revTx" presStyleIdx="0" presStyleCnt="0">
        <dgm:presLayoutVars>
          <dgm:bulletEnabled val="1"/>
        </dgm:presLayoutVars>
      </dgm:prSet>
      <dgm:spPr/>
    </dgm:pt>
    <dgm:pt modelId="{1E3A0B8A-8E57-4F9F-A6E4-AF208B5766CC}" type="pres">
      <dgm:prSet presAssocID="{B3427A4E-1B7C-4349-B76F-CCA61E62ABBD}" presName="Name25" presStyleLbl="parChTrans1D1" presStyleIdx="3" presStyleCnt="4"/>
      <dgm:spPr/>
    </dgm:pt>
    <dgm:pt modelId="{5F8FD26E-CC12-4341-B33B-CEEAD3CD7ED6}" type="pres">
      <dgm:prSet presAssocID="{706C26C5-46C0-4487-A1F3-5D5D2B02B92F}" presName="node" presStyleCnt="0"/>
      <dgm:spPr/>
    </dgm:pt>
    <dgm:pt modelId="{CA2A7338-DBBA-49ED-ACF5-8B482807DE78}" type="pres">
      <dgm:prSet presAssocID="{706C26C5-46C0-4487-A1F3-5D5D2B02B92F}" presName="parentNode" presStyleLbl="node1" presStyleIdx="4" presStyleCnt="5">
        <dgm:presLayoutVars>
          <dgm:chMax val="1"/>
          <dgm:bulletEnabled val="1"/>
        </dgm:presLayoutVars>
      </dgm:prSet>
      <dgm:spPr/>
    </dgm:pt>
    <dgm:pt modelId="{60C48050-EE4A-48D4-B33D-2B85DD706D23}" type="pres">
      <dgm:prSet presAssocID="{706C26C5-46C0-4487-A1F3-5D5D2B02B92F}" presName="childNode" presStyleLbl="revTx" presStyleIdx="0" presStyleCnt="0">
        <dgm:presLayoutVars>
          <dgm:bulletEnabled val="1"/>
        </dgm:presLayoutVars>
      </dgm:prSet>
      <dgm:spPr/>
    </dgm:pt>
  </dgm:ptLst>
  <dgm:cxnLst>
    <dgm:cxn modelId="{CB84E016-1AB0-4CB8-9680-241CC4629E43}" type="presOf" srcId="{A60022D2-909B-4B88-B665-C5748E16C37A}" destId="{11FF0066-1F01-4C20-B650-6683DDB8A89B}" srcOrd="0" destOrd="0" presId="urn:microsoft.com/office/officeart/2005/8/layout/radial2"/>
    <dgm:cxn modelId="{BA9AB51B-7A64-41D9-8E7E-A02417A5DF90}" type="presOf" srcId="{544CFAEE-BEAF-4489-BDB0-588A4953A7F4}" destId="{903F6F87-331C-4B79-B242-38CC7EE7859E}" srcOrd="0" destOrd="0" presId="urn:microsoft.com/office/officeart/2005/8/layout/radial2"/>
    <dgm:cxn modelId="{456BBE1C-097A-49E6-AE17-BFAEC51A821F}" type="presOf" srcId="{3E00F243-5ADF-48DF-A8F4-A717541BE5BE}" destId="{440E5D47-4659-4270-AA1B-5D9FE65C7514}" srcOrd="0" destOrd="0" presId="urn:microsoft.com/office/officeart/2005/8/layout/radial2"/>
    <dgm:cxn modelId="{DA71B33F-F2A8-49E6-93BC-B4175309F5F4}" srcId="{544CFAEE-BEAF-4489-BDB0-588A4953A7F4}" destId="{ECA79C06-AEFF-4150-A447-E9643AB76F40}" srcOrd="0" destOrd="0" parTransId="{90646263-DC04-4E96-8980-E774404D206B}" sibTransId="{6FD70CFC-8BDE-4427-99C3-259D64E179A8}"/>
    <dgm:cxn modelId="{C0A39C63-6749-47B8-8F4A-4CF76C87D6D5}" type="presOf" srcId="{30C37E3C-463A-4103-8DDD-F88F57F6A254}" destId="{2012C304-1997-4D31-A2C3-73746231F578}" srcOrd="0" destOrd="0" presId="urn:microsoft.com/office/officeart/2005/8/layout/radial2"/>
    <dgm:cxn modelId="{D9E83751-0B50-42B2-9BBD-CE806828A55C}" srcId="{544CFAEE-BEAF-4489-BDB0-588A4953A7F4}" destId="{3E00F243-5ADF-48DF-A8F4-A717541BE5BE}" srcOrd="2" destOrd="0" parTransId="{A60022D2-909B-4B88-B665-C5748E16C37A}" sibTransId="{7211A6A1-2F89-4FB0-8270-435A185FCECE}"/>
    <dgm:cxn modelId="{95AAE880-FC62-45AB-AEAD-574AAFAA89F2}" type="presOf" srcId="{706C26C5-46C0-4487-A1F3-5D5D2B02B92F}" destId="{CA2A7338-DBBA-49ED-ACF5-8B482807DE78}" srcOrd="0" destOrd="0" presId="urn:microsoft.com/office/officeart/2005/8/layout/radial2"/>
    <dgm:cxn modelId="{07BADD81-B993-49A5-9E4D-F90F6086A7E2}" type="presOf" srcId="{B3427A4E-1B7C-4349-B76F-CCA61E62ABBD}" destId="{1E3A0B8A-8E57-4F9F-A6E4-AF208B5766CC}" srcOrd="0" destOrd="0" presId="urn:microsoft.com/office/officeart/2005/8/layout/radial2"/>
    <dgm:cxn modelId="{92B07C9F-363F-4278-AD1E-A5D4931B54CD}" srcId="{544CFAEE-BEAF-4489-BDB0-588A4953A7F4}" destId="{706C26C5-46C0-4487-A1F3-5D5D2B02B92F}" srcOrd="3" destOrd="0" parTransId="{B3427A4E-1B7C-4349-B76F-CCA61E62ABBD}" sibTransId="{61C56737-24E7-4B41-AA65-D401E2BEE5D2}"/>
    <dgm:cxn modelId="{BDB5ACA6-D31A-4262-A50A-C74E4AF56560}" type="presOf" srcId="{78ECCFC3-82A6-48F5-B5B3-4A0BC6091841}" destId="{DF0D4F74-4313-44E0-8E9C-5537D74C9726}" srcOrd="0" destOrd="0" presId="urn:microsoft.com/office/officeart/2005/8/layout/radial2"/>
    <dgm:cxn modelId="{6ED610C4-3249-41C9-B72B-166688F9542D}" type="presOf" srcId="{ECA79C06-AEFF-4150-A447-E9643AB76F40}" destId="{F1BC85A7-D6EE-45FE-86D7-A73849A17A20}" srcOrd="0" destOrd="0" presId="urn:microsoft.com/office/officeart/2005/8/layout/radial2"/>
    <dgm:cxn modelId="{21622FE7-F72E-4EDA-BE59-C45A17B7B66A}" type="presOf" srcId="{90646263-DC04-4E96-8980-E774404D206B}" destId="{904C029E-A604-4ACE-85FF-77786298E658}" srcOrd="0" destOrd="0" presId="urn:microsoft.com/office/officeart/2005/8/layout/radial2"/>
    <dgm:cxn modelId="{9CE596FB-E0CD-449E-A3CE-F65685583FCC}" srcId="{544CFAEE-BEAF-4489-BDB0-588A4953A7F4}" destId="{30C37E3C-463A-4103-8DDD-F88F57F6A254}" srcOrd="1" destOrd="0" parTransId="{78ECCFC3-82A6-48F5-B5B3-4A0BC6091841}" sibTransId="{7DA3F397-8183-4E29-B8E8-923B61070FDA}"/>
    <dgm:cxn modelId="{7C0F63E6-9B8B-4677-BA34-FAD86521A18B}" type="presParOf" srcId="{903F6F87-331C-4B79-B242-38CC7EE7859E}" destId="{81A5FD54-C21C-4301-8BBF-6321C9817CC3}" srcOrd="0" destOrd="0" presId="urn:microsoft.com/office/officeart/2005/8/layout/radial2"/>
    <dgm:cxn modelId="{64BBC42C-743D-4F6F-B9B5-2FE3BFD77F1F}" type="presParOf" srcId="{81A5FD54-C21C-4301-8BBF-6321C9817CC3}" destId="{A7F89D1B-E784-4A53-B0B9-0627D318967C}" srcOrd="0" destOrd="0" presId="urn:microsoft.com/office/officeart/2005/8/layout/radial2"/>
    <dgm:cxn modelId="{1EB450D0-0888-4584-8B07-38A7BC99219E}" type="presParOf" srcId="{A7F89D1B-E784-4A53-B0B9-0627D318967C}" destId="{9DFF5A1D-BE3A-4D42-81BD-893D9E46EDD5}" srcOrd="0" destOrd="0" presId="urn:microsoft.com/office/officeart/2005/8/layout/radial2"/>
    <dgm:cxn modelId="{DCB92F3A-ED43-4D58-BC76-0CEB6B81594F}" type="presParOf" srcId="{A7F89D1B-E784-4A53-B0B9-0627D318967C}" destId="{70523020-011B-4594-A21D-ECC160F228E9}" srcOrd="1" destOrd="0" presId="urn:microsoft.com/office/officeart/2005/8/layout/radial2"/>
    <dgm:cxn modelId="{DCE8A8DF-AC63-45F0-80D0-5A88896E1A30}" type="presParOf" srcId="{81A5FD54-C21C-4301-8BBF-6321C9817CC3}" destId="{904C029E-A604-4ACE-85FF-77786298E658}" srcOrd="1" destOrd="0" presId="urn:microsoft.com/office/officeart/2005/8/layout/radial2"/>
    <dgm:cxn modelId="{05A923E3-88D9-496B-A7D8-22BF61D610CA}" type="presParOf" srcId="{81A5FD54-C21C-4301-8BBF-6321C9817CC3}" destId="{D24B6C1B-EFCC-4419-9D22-A196D884B066}" srcOrd="2" destOrd="0" presId="urn:microsoft.com/office/officeart/2005/8/layout/radial2"/>
    <dgm:cxn modelId="{36A3F78D-5DA6-47FD-8D7B-8EF69AE40438}" type="presParOf" srcId="{D24B6C1B-EFCC-4419-9D22-A196D884B066}" destId="{F1BC85A7-D6EE-45FE-86D7-A73849A17A20}" srcOrd="0" destOrd="0" presId="urn:microsoft.com/office/officeart/2005/8/layout/radial2"/>
    <dgm:cxn modelId="{B3A73311-93CB-4513-AE61-18F536AE9112}" type="presParOf" srcId="{D24B6C1B-EFCC-4419-9D22-A196D884B066}" destId="{82F0584A-0493-4378-A83B-6A663CF2584B}" srcOrd="1" destOrd="0" presId="urn:microsoft.com/office/officeart/2005/8/layout/radial2"/>
    <dgm:cxn modelId="{ADF3FA70-1794-45E4-82E0-B56891078668}" type="presParOf" srcId="{81A5FD54-C21C-4301-8BBF-6321C9817CC3}" destId="{DF0D4F74-4313-44E0-8E9C-5537D74C9726}" srcOrd="3" destOrd="0" presId="urn:microsoft.com/office/officeart/2005/8/layout/radial2"/>
    <dgm:cxn modelId="{28437779-F37B-46BA-9204-629E04E67D37}" type="presParOf" srcId="{81A5FD54-C21C-4301-8BBF-6321C9817CC3}" destId="{93432117-872F-45C3-8D7A-C580CF85D5F5}" srcOrd="4" destOrd="0" presId="urn:microsoft.com/office/officeart/2005/8/layout/radial2"/>
    <dgm:cxn modelId="{5B47BE4C-3F1E-4026-9C3A-83DCE8F9BECF}" type="presParOf" srcId="{93432117-872F-45C3-8D7A-C580CF85D5F5}" destId="{2012C304-1997-4D31-A2C3-73746231F578}" srcOrd="0" destOrd="0" presId="urn:microsoft.com/office/officeart/2005/8/layout/radial2"/>
    <dgm:cxn modelId="{42B6743B-B7E4-4D3C-8C22-B7A672EC730A}" type="presParOf" srcId="{93432117-872F-45C3-8D7A-C580CF85D5F5}" destId="{BEDFD40A-695A-490A-A6D9-035E4C168630}" srcOrd="1" destOrd="0" presId="urn:microsoft.com/office/officeart/2005/8/layout/radial2"/>
    <dgm:cxn modelId="{7A0628B4-5F3C-4C11-88DB-7220A3A7C3BF}" type="presParOf" srcId="{81A5FD54-C21C-4301-8BBF-6321C9817CC3}" destId="{11FF0066-1F01-4C20-B650-6683DDB8A89B}" srcOrd="5" destOrd="0" presId="urn:microsoft.com/office/officeart/2005/8/layout/radial2"/>
    <dgm:cxn modelId="{1667F0F8-B443-403D-A473-75217016B54B}" type="presParOf" srcId="{81A5FD54-C21C-4301-8BBF-6321C9817CC3}" destId="{537B5AD2-8B42-426B-864D-7393C2DF9AE6}" srcOrd="6" destOrd="0" presId="urn:microsoft.com/office/officeart/2005/8/layout/radial2"/>
    <dgm:cxn modelId="{CE432155-2560-49B3-BA8D-3829369B33FD}" type="presParOf" srcId="{537B5AD2-8B42-426B-864D-7393C2DF9AE6}" destId="{440E5D47-4659-4270-AA1B-5D9FE65C7514}" srcOrd="0" destOrd="0" presId="urn:microsoft.com/office/officeart/2005/8/layout/radial2"/>
    <dgm:cxn modelId="{38ECBF01-41C5-45F5-9CD3-3D9A3EDD1D61}" type="presParOf" srcId="{537B5AD2-8B42-426B-864D-7393C2DF9AE6}" destId="{BD17637D-CED8-41D7-AE3D-1AAC8E73B803}" srcOrd="1" destOrd="0" presId="urn:microsoft.com/office/officeart/2005/8/layout/radial2"/>
    <dgm:cxn modelId="{763AA6F2-752E-4BF9-ABE4-7176EF996057}" type="presParOf" srcId="{81A5FD54-C21C-4301-8BBF-6321C9817CC3}" destId="{1E3A0B8A-8E57-4F9F-A6E4-AF208B5766CC}" srcOrd="7" destOrd="0" presId="urn:microsoft.com/office/officeart/2005/8/layout/radial2"/>
    <dgm:cxn modelId="{A3CD5C85-AA50-4EE6-9EFA-EC2C34FD06D8}" type="presParOf" srcId="{81A5FD54-C21C-4301-8BBF-6321C9817CC3}" destId="{5F8FD26E-CC12-4341-B33B-CEEAD3CD7ED6}" srcOrd="8" destOrd="0" presId="urn:microsoft.com/office/officeart/2005/8/layout/radial2"/>
    <dgm:cxn modelId="{6DC81DAA-BBD0-48DA-8B04-C2A792B5D433}" type="presParOf" srcId="{5F8FD26E-CC12-4341-B33B-CEEAD3CD7ED6}" destId="{CA2A7338-DBBA-49ED-ACF5-8B482807DE78}" srcOrd="0" destOrd="0" presId="urn:microsoft.com/office/officeart/2005/8/layout/radial2"/>
    <dgm:cxn modelId="{3128416F-F8C6-440A-94A4-8D4D9CF5E6D4}" type="presParOf" srcId="{5F8FD26E-CC12-4341-B33B-CEEAD3CD7ED6}" destId="{60C48050-EE4A-48D4-B33D-2B85DD706D23}"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9B9A1-6336-4D5B-8ABC-7FD7B44863EF}">
      <dsp:nvSpPr>
        <dsp:cNvPr id="0" name=""/>
        <dsp:cNvSpPr/>
      </dsp:nvSpPr>
      <dsp:spPr>
        <a:xfrm>
          <a:off x="838" y="0"/>
          <a:ext cx="2179380" cy="38144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a:latin typeface="Calibri Light" panose="020F0302020204030204"/>
            </a:rPr>
            <a:t>Presencial</a:t>
          </a:r>
          <a:endParaRPr lang="es-ES" sz="3600" kern="1200"/>
        </a:p>
      </dsp:txBody>
      <dsp:txXfrm>
        <a:off x="838" y="0"/>
        <a:ext cx="2179380" cy="1144343"/>
      </dsp:txXfrm>
    </dsp:sp>
    <dsp:sp modelId="{81A5115E-05FD-4D0B-80F1-18AD4E24F6A0}">
      <dsp:nvSpPr>
        <dsp:cNvPr id="0" name=""/>
        <dsp:cNvSpPr/>
      </dsp:nvSpPr>
      <dsp:spPr>
        <a:xfrm>
          <a:off x="218776" y="1144669"/>
          <a:ext cx="1743504" cy="7493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rtl="0">
            <a:lnSpc>
              <a:spcPct val="90000"/>
            </a:lnSpc>
            <a:spcBef>
              <a:spcPct val="0"/>
            </a:spcBef>
            <a:spcAft>
              <a:spcPct val="35000"/>
            </a:spcAft>
            <a:buNone/>
          </a:pPr>
          <a:r>
            <a:rPr lang="es-ES" sz="1700" kern="1200">
              <a:latin typeface="Calibri Light" panose="020F0302020204030204"/>
            </a:rPr>
            <a:t>2 Programas de pregrado</a:t>
          </a:r>
          <a:endParaRPr lang="es-ES" sz="1700" kern="1200"/>
        </a:p>
      </dsp:txBody>
      <dsp:txXfrm>
        <a:off x="240725" y="1166618"/>
        <a:ext cx="1699606" cy="705494"/>
      </dsp:txXfrm>
    </dsp:sp>
    <dsp:sp modelId="{1C069CC9-8201-4594-BB76-E94E8224F2EE}">
      <dsp:nvSpPr>
        <dsp:cNvPr id="0" name=""/>
        <dsp:cNvSpPr/>
      </dsp:nvSpPr>
      <dsp:spPr>
        <a:xfrm>
          <a:off x="218776" y="2009352"/>
          <a:ext cx="1743504" cy="7493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rtl="0">
            <a:lnSpc>
              <a:spcPct val="90000"/>
            </a:lnSpc>
            <a:spcBef>
              <a:spcPct val="0"/>
            </a:spcBef>
            <a:spcAft>
              <a:spcPct val="35000"/>
            </a:spcAft>
            <a:buNone/>
          </a:pPr>
          <a:r>
            <a:rPr lang="es-ES" sz="1700" kern="1200">
              <a:latin typeface="Calibri Light" panose="020F0302020204030204"/>
            </a:rPr>
            <a:t>1 Epecialización</a:t>
          </a:r>
        </a:p>
      </dsp:txBody>
      <dsp:txXfrm>
        <a:off x="240725" y="2031301"/>
        <a:ext cx="1699606" cy="705494"/>
      </dsp:txXfrm>
    </dsp:sp>
    <dsp:sp modelId="{50EF55CE-190C-41FA-B11B-17CDE9B283AF}">
      <dsp:nvSpPr>
        <dsp:cNvPr id="0" name=""/>
        <dsp:cNvSpPr/>
      </dsp:nvSpPr>
      <dsp:spPr>
        <a:xfrm>
          <a:off x="218776" y="2874035"/>
          <a:ext cx="1743504" cy="7493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rtl="0">
            <a:lnSpc>
              <a:spcPct val="90000"/>
            </a:lnSpc>
            <a:spcBef>
              <a:spcPct val="0"/>
            </a:spcBef>
            <a:spcAft>
              <a:spcPct val="35000"/>
            </a:spcAft>
            <a:buNone/>
          </a:pPr>
          <a:r>
            <a:rPr lang="es-ES" sz="1700" kern="1200">
              <a:latin typeface="Calibri Light" panose="020F0302020204030204"/>
            </a:rPr>
            <a:t>1 Maestria</a:t>
          </a:r>
          <a:endParaRPr lang="es-ES" sz="1700" kern="1200"/>
        </a:p>
      </dsp:txBody>
      <dsp:txXfrm>
        <a:off x="240725" y="2895984"/>
        <a:ext cx="1699606" cy="705494"/>
      </dsp:txXfrm>
    </dsp:sp>
    <dsp:sp modelId="{5D6F9806-E403-4337-B577-DCF1DD620D1F}">
      <dsp:nvSpPr>
        <dsp:cNvPr id="0" name=""/>
        <dsp:cNvSpPr/>
      </dsp:nvSpPr>
      <dsp:spPr>
        <a:xfrm>
          <a:off x="2343672" y="0"/>
          <a:ext cx="2179380" cy="38144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a:latin typeface="Calibri Light" panose="020F0302020204030204"/>
            </a:rPr>
            <a:t>Virtual</a:t>
          </a:r>
          <a:endParaRPr lang="es-ES" sz="3600" kern="1200"/>
        </a:p>
      </dsp:txBody>
      <dsp:txXfrm>
        <a:off x="2343672" y="0"/>
        <a:ext cx="2179380" cy="1144343"/>
      </dsp:txXfrm>
    </dsp:sp>
    <dsp:sp modelId="{90644F8A-37F7-4D3C-B111-242D7F0A6859}">
      <dsp:nvSpPr>
        <dsp:cNvPr id="0" name=""/>
        <dsp:cNvSpPr/>
      </dsp:nvSpPr>
      <dsp:spPr>
        <a:xfrm>
          <a:off x="2561610" y="1144343"/>
          <a:ext cx="1743504" cy="24794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rtl="0">
            <a:lnSpc>
              <a:spcPct val="90000"/>
            </a:lnSpc>
            <a:spcBef>
              <a:spcPct val="0"/>
            </a:spcBef>
            <a:spcAft>
              <a:spcPct val="35000"/>
            </a:spcAft>
            <a:buNone/>
          </a:pPr>
          <a:r>
            <a:rPr lang="es-ES" sz="1700" kern="1200">
              <a:latin typeface="Calibri Light" panose="020F0302020204030204"/>
            </a:rPr>
            <a:t>4 Especializaciones</a:t>
          </a:r>
          <a:endParaRPr lang="es-ES" sz="1700" kern="1200"/>
        </a:p>
      </dsp:txBody>
      <dsp:txXfrm>
        <a:off x="2612675" y="1195408"/>
        <a:ext cx="1641374" cy="2377280"/>
      </dsp:txXfrm>
    </dsp:sp>
    <dsp:sp modelId="{025EA486-653A-44C7-8614-C3F3E71749A8}">
      <dsp:nvSpPr>
        <dsp:cNvPr id="0" name=""/>
        <dsp:cNvSpPr/>
      </dsp:nvSpPr>
      <dsp:spPr>
        <a:xfrm>
          <a:off x="4686506" y="0"/>
          <a:ext cx="2179380" cy="38144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a:latin typeface="Calibri Light" panose="020F0302020204030204"/>
            </a:rPr>
            <a:t>Distancia</a:t>
          </a:r>
          <a:endParaRPr lang="es-ES" sz="3600" kern="1200"/>
        </a:p>
      </dsp:txBody>
      <dsp:txXfrm>
        <a:off x="4686506" y="0"/>
        <a:ext cx="2179380" cy="1144343"/>
      </dsp:txXfrm>
    </dsp:sp>
    <dsp:sp modelId="{C2CE7413-1E97-4D7E-B614-A612356A5410}">
      <dsp:nvSpPr>
        <dsp:cNvPr id="0" name=""/>
        <dsp:cNvSpPr/>
      </dsp:nvSpPr>
      <dsp:spPr>
        <a:xfrm>
          <a:off x="4904445" y="1144669"/>
          <a:ext cx="1743504" cy="7493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rtl="0">
            <a:lnSpc>
              <a:spcPct val="90000"/>
            </a:lnSpc>
            <a:spcBef>
              <a:spcPct val="0"/>
            </a:spcBef>
            <a:spcAft>
              <a:spcPct val="35000"/>
            </a:spcAft>
            <a:buNone/>
          </a:pPr>
          <a:r>
            <a:rPr lang="es-ES" sz="1700" kern="1200">
              <a:latin typeface="Calibri Light" panose="020F0302020204030204"/>
            </a:rPr>
            <a:t>1 Programa de pregrado</a:t>
          </a:r>
          <a:endParaRPr lang="es-ES" sz="1700" kern="1200"/>
        </a:p>
      </dsp:txBody>
      <dsp:txXfrm>
        <a:off x="4926394" y="1166618"/>
        <a:ext cx="1699606" cy="705494"/>
      </dsp:txXfrm>
    </dsp:sp>
    <dsp:sp modelId="{D8ACCE47-FEBD-40CA-B728-ED1CA91D5E5A}">
      <dsp:nvSpPr>
        <dsp:cNvPr id="0" name=""/>
        <dsp:cNvSpPr/>
      </dsp:nvSpPr>
      <dsp:spPr>
        <a:xfrm>
          <a:off x="4904445" y="2009352"/>
          <a:ext cx="1743504" cy="7493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rtl="0">
            <a:lnSpc>
              <a:spcPct val="90000"/>
            </a:lnSpc>
            <a:spcBef>
              <a:spcPct val="0"/>
            </a:spcBef>
            <a:spcAft>
              <a:spcPct val="35000"/>
            </a:spcAft>
            <a:buNone/>
          </a:pPr>
          <a:r>
            <a:rPr lang="es-ES" sz="1700" kern="1200">
              <a:latin typeface="Calibri Light" panose="020F0302020204030204"/>
            </a:rPr>
            <a:t>5 Especializaciones </a:t>
          </a:r>
          <a:endParaRPr lang="es-ES" sz="1700" kern="1200"/>
        </a:p>
      </dsp:txBody>
      <dsp:txXfrm>
        <a:off x="4926394" y="2031301"/>
        <a:ext cx="1699606" cy="705494"/>
      </dsp:txXfrm>
    </dsp:sp>
    <dsp:sp modelId="{B776CFDD-AB49-4966-A88A-5BDF7DA2C7B2}">
      <dsp:nvSpPr>
        <dsp:cNvPr id="0" name=""/>
        <dsp:cNvSpPr/>
      </dsp:nvSpPr>
      <dsp:spPr>
        <a:xfrm>
          <a:off x="4904445" y="2874035"/>
          <a:ext cx="1743504" cy="7493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rtl="0">
            <a:lnSpc>
              <a:spcPct val="90000"/>
            </a:lnSpc>
            <a:spcBef>
              <a:spcPct val="0"/>
            </a:spcBef>
            <a:spcAft>
              <a:spcPct val="35000"/>
            </a:spcAft>
            <a:buNone/>
          </a:pPr>
          <a:r>
            <a:rPr lang="es-ES" sz="1700" kern="1200">
              <a:latin typeface="Calibri Light" panose="020F0302020204030204"/>
            </a:rPr>
            <a:t>2 Maestrias</a:t>
          </a:r>
        </a:p>
      </dsp:txBody>
      <dsp:txXfrm>
        <a:off x="4926394" y="2895984"/>
        <a:ext cx="1699606" cy="70549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8BCF1-EA7C-4E55-86FA-6F3DBF8F743D}">
      <dsp:nvSpPr>
        <dsp:cNvPr id="0" name=""/>
        <dsp:cNvSpPr/>
      </dsp:nvSpPr>
      <dsp:spPr>
        <a:xfrm rot="3395950">
          <a:off x="2918032" y="3592996"/>
          <a:ext cx="1429462" cy="29267"/>
        </a:xfrm>
        <a:custGeom>
          <a:avLst/>
          <a:gdLst/>
          <a:ahLst/>
          <a:cxnLst/>
          <a:rect l="0" t="0" r="0" b="0"/>
          <a:pathLst>
            <a:path>
              <a:moveTo>
                <a:pt x="0" y="14633"/>
              </a:moveTo>
              <a:lnTo>
                <a:pt x="1429462" y="146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7AC54C-2DE5-421C-B66F-F816A22B9AB9}">
      <dsp:nvSpPr>
        <dsp:cNvPr id="0" name=""/>
        <dsp:cNvSpPr/>
      </dsp:nvSpPr>
      <dsp:spPr>
        <a:xfrm rot="1721614">
          <a:off x="3332791" y="3084743"/>
          <a:ext cx="1342109" cy="29267"/>
        </a:xfrm>
        <a:custGeom>
          <a:avLst/>
          <a:gdLst/>
          <a:ahLst/>
          <a:cxnLst/>
          <a:rect l="0" t="0" r="0" b="0"/>
          <a:pathLst>
            <a:path>
              <a:moveTo>
                <a:pt x="0" y="14633"/>
              </a:moveTo>
              <a:lnTo>
                <a:pt x="1342109" y="146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ED6088-0991-401B-97FB-CA32C0F1A9D7}">
      <dsp:nvSpPr>
        <dsp:cNvPr id="0" name=""/>
        <dsp:cNvSpPr/>
      </dsp:nvSpPr>
      <dsp:spPr>
        <a:xfrm>
          <a:off x="3415196" y="2479905"/>
          <a:ext cx="1350422" cy="29267"/>
        </a:xfrm>
        <a:custGeom>
          <a:avLst/>
          <a:gdLst/>
          <a:ahLst/>
          <a:cxnLst/>
          <a:rect l="0" t="0" r="0" b="0"/>
          <a:pathLst>
            <a:path>
              <a:moveTo>
                <a:pt x="0" y="14633"/>
              </a:moveTo>
              <a:lnTo>
                <a:pt x="1350422" y="146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3A0BF8-381D-431C-982A-D848B13CD9B0}">
      <dsp:nvSpPr>
        <dsp:cNvPr id="0" name=""/>
        <dsp:cNvSpPr/>
      </dsp:nvSpPr>
      <dsp:spPr>
        <a:xfrm rot="19878386">
          <a:off x="3332791" y="1875066"/>
          <a:ext cx="1342109" cy="29267"/>
        </a:xfrm>
        <a:custGeom>
          <a:avLst/>
          <a:gdLst/>
          <a:ahLst/>
          <a:cxnLst/>
          <a:rect l="0" t="0" r="0" b="0"/>
          <a:pathLst>
            <a:path>
              <a:moveTo>
                <a:pt x="0" y="14633"/>
              </a:moveTo>
              <a:lnTo>
                <a:pt x="1342109" y="146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8DFFD9-A1BA-44F3-9926-FCDB24676997}">
      <dsp:nvSpPr>
        <dsp:cNvPr id="0" name=""/>
        <dsp:cNvSpPr/>
      </dsp:nvSpPr>
      <dsp:spPr>
        <a:xfrm rot="18258144">
          <a:off x="2928349" y="1352627"/>
          <a:ext cx="1478977" cy="29267"/>
        </a:xfrm>
        <a:custGeom>
          <a:avLst/>
          <a:gdLst/>
          <a:ahLst/>
          <a:cxnLst/>
          <a:rect l="0" t="0" r="0" b="0"/>
          <a:pathLst>
            <a:path>
              <a:moveTo>
                <a:pt x="0" y="14633"/>
              </a:moveTo>
              <a:lnTo>
                <a:pt x="1478977" y="146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523020-011B-4594-A21D-ECC160F228E9}">
      <dsp:nvSpPr>
        <dsp:cNvPr id="0" name=""/>
        <dsp:cNvSpPr/>
      </dsp:nvSpPr>
      <dsp:spPr>
        <a:xfrm>
          <a:off x="2161070" y="1756817"/>
          <a:ext cx="1475443" cy="14754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549699-40B9-4F9C-8095-39C14040803E}">
      <dsp:nvSpPr>
        <dsp:cNvPr id="0" name=""/>
        <dsp:cNvSpPr/>
      </dsp:nvSpPr>
      <dsp:spPr>
        <a:xfrm>
          <a:off x="3904343" y="2251"/>
          <a:ext cx="825964" cy="8259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rtl="0">
            <a:lnSpc>
              <a:spcPct val="90000"/>
            </a:lnSpc>
            <a:spcBef>
              <a:spcPct val="0"/>
            </a:spcBef>
            <a:spcAft>
              <a:spcPct val="35000"/>
            </a:spcAft>
            <a:buNone/>
          </a:pPr>
          <a:r>
            <a:rPr lang="es-ES" sz="600" kern="1200">
              <a:solidFill>
                <a:srgbClr val="242424"/>
              </a:solidFill>
              <a:latin typeface="Segoe UI"/>
              <a:cs typeface="Segoe UI"/>
            </a:rPr>
            <a:t>Plataformas de aprendizaje en línea (Moodle, Blackboard)</a:t>
          </a:r>
          <a:endParaRPr lang="es-ES" sz="600" kern="1200">
            <a:latin typeface="Calibri Light" panose="020F0302020204030204"/>
            <a:ea typeface="Calibri Light" panose="020F0302020204030204"/>
            <a:cs typeface="Calibri Light" panose="020F0302020204030204"/>
          </a:endParaRPr>
        </a:p>
      </dsp:txBody>
      <dsp:txXfrm>
        <a:off x="4025303" y="123211"/>
        <a:ext cx="584044" cy="584044"/>
      </dsp:txXfrm>
    </dsp:sp>
    <dsp:sp modelId="{E0818068-DD93-41FB-8B5A-4A0D490AB683}">
      <dsp:nvSpPr>
        <dsp:cNvPr id="0" name=""/>
        <dsp:cNvSpPr/>
      </dsp:nvSpPr>
      <dsp:spPr>
        <a:xfrm>
          <a:off x="4541781" y="956245"/>
          <a:ext cx="825964" cy="8259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rtl="0">
            <a:lnSpc>
              <a:spcPct val="90000"/>
            </a:lnSpc>
            <a:spcBef>
              <a:spcPct val="0"/>
            </a:spcBef>
            <a:spcAft>
              <a:spcPct val="35000"/>
            </a:spcAft>
            <a:buNone/>
          </a:pPr>
          <a:r>
            <a:rPr lang="es-ES" sz="600" kern="1200">
              <a:solidFill>
                <a:srgbClr val="242424"/>
              </a:solidFill>
              <a:latin typeface="Segoe UI"/>
              <a:cs typeface="Segoe UI"/>
            </a:rPr>
            <a:t>Recursos multimedia (videos, podcasts)</a:t>
          </a:r>
          <a:endParaRPr lang="es-ES" sz="600" kern="1200">
            <a:latin typeface="Segoe UI"/>
            <a:cs typeface="Segoe UI"/>
          </a:endParaRPr>
        </a:p>
      </dsp:txBody>
      <dsp:txXfrm>
        <a:off x="4662741" y="1077205"/>
        <a:ext cx="584044" cy="584044"/>
      </dsp:txXfrm>
    </dsp:sp>
    <dsp:sp modelId="{C7EF97BA-BF81-4F0F-891E-741441C337FE}">
      <dsp:nvSpPr>
        <dsp:cNvPr id="0" name=""/>
        <dsp:cNvSpPr/>
      </dsp:nvSpPr>
      <dsp:spPr>
        <a:xfrm>
          <a:off x="4765619" y="2081556"/>
          <a:ext cx="825964" cy="8259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rtl="0">
            <a:lnSpc>
              <a:spcPct val="90000"/>
            </a:lnSpc>
            <a:spcBef>
              <a:spcPct val="0"/>
            </a:spcBef>
            <a:spcAft>
              <a:spcPct val="35000"/>
            </a:spcAft>
            <a:buNone/>
          </a:pPr>
          <a:r>
            <a:rPr lang="es-ES" sz="600" kern="1200">
              <a:solidFill>
                <a:srgbClr val="242424"/>
              </a:solidFill>
              <a:latin typeface="Segoe UI"/>
              <a:cs typeface="Segoe UI"/>
            </a:rPr>
            <a:t>Foros de discusión y chats</a:t>
          </a:r>
          <a:endParaRPr lang="es-ES" sz="600" kern="1200">
            <a:latin typeface="Segoe UI"/>
            <a:cs typeface="Segoe UI"/>
          </a:endParaRPr>
        </a:p>
      </dsp:txBody>
      <dsp:txXfrm>
        <a:off x="4886579" y="2202516"/>
        <a:ext cx="584044" cy="584044"/>
      </dsp:txXfrm>
    </dsp:sp>
    <dsp:sp modelId="{3012BA21-73CD-4608-ACB1-84FFD3EFD696}">
      <dsp:nvSpPr>
        <dsp:cNvPr id="0" name=""/>
        <dsp:cNvSpPr/>
      </dsp:nvSpPr>
      <dsp:spPr>
        <a:xfrm>
          <a:off x="4541781" y="3206868"/>
          <a:ext cx="825964" cy="8259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rtl="0">
            <a:lnSpc>
              <a:spcPct val="90000"/>
            </a:lnSpc>
            <a:spcBef>
              <a:spcPct val="0"/>
            </a:spcBef>
            <a:spcAft>
              <a:spcPct val="35000"/>
            </a:spcAft>
            <a:buNone/>
          </a:pPr>
          <a:r>
            <a:rPr lang="es-ES" sz="600" kern="1200">
              <a:solidFill>
                <a:srgbClr val="242424"/>
              </a:solidFill>
              <a:latin typeface="Segoe UI"/>
              <a:cs typeface="Segoe UI"/>
            </a:rPr>
            <a:t>Evaluaciones en línea</a:t>
          </a:r>
          <a:endParaRPr lang="es-ES" sz="600" kern="1200">
            <a:latin typeface="Segoe UI"/>
            <a:cs typeface="Segoe UI"/>
          </a:endParaRPr>
        </a:p>
      </dsp:txBody>
      <dsp:txXfrm>
        <a:off x="4662741" y="3327828"/>
        <a:ext cx="584044" cy="584044"/>
      </dsp:txXfrm>
    </dsp:sp>
    <dsp:sp modelId="{2FFFB86B-672D-4EFD-8EA6-3F9DE894F4B8}">
      <dsp:nvSpPr>
        <dsp:cNvPr id="0" name=""/>
        <dsp:cNvSpPr/>
      </dsp:nvSpPr>
      <dsp:spPr>
        <a:xfrm>
          <a:off x="3827251" y="4131211"/>
          <a:ext cx="885265" cy="885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rtl="0">
            <a:lnSpc>
              <a:spcPct val="90000"/>
            </a:lnSpc>
            <a:spcBef>
              <a:spcPct val="0"/>
            </a:spcBef>
            <a:spcAft>
              <a:spcPct val="35000"/>
            </a:spcAft>
            <a:buNone/>
          </a:pPr>
          <a:r>
            <a:rPr lang="es-ES" sz="600" kern="1200" dirty="0">
              <a:solidFill>
                <a:srgbClr val="242424"/>
              </a:solidFill>
              <a:latin typeface="Segoe UI"/>
              <a:cs typeface="Segoe UI"/>
            </a:rPr>
            <a:t>Herramientas de videoconferencia (Microsoft </a:t>
          </a:r>
          <a:r>
            <a:rPr lang="es-ES" sz="600" kern="1200" dirty="0" err="1">
              <a:solidFill>
                <a:srgbClr val="242424"/>
              </a:solidFill>
              <a:latin typeface="Segoe UI"/>
              <a:cs typeface="Segoe UI"/>
            </a:rPr>
            <a:t>Teams</a:t>
          </a:r>
          <a:r>
            <a:rPr lang="es-ES" sz="600" kern="1200" dirty="0">
              <a:solidFill>
                <a:srgbClr val="242424"/>
              </a:solidFill>
              <a:latin typeface="Segoe UI"/>
              <a:cs typeface="Segoe UI"/>
            </a:rPr>
            <a:t>)</a:t>
          </a:r>
          <a:endParaRPr lang="es-ES" sz="600" kern="1200" dirty="0">
            <a:latin typeface="Segoe UI"/>
            <a:cs typeface="Segoe UI"/>
          </a:endParaRPr>
        </a:p>
      </dsp:txBody>
      <dsp:txXfrm>
        <a:off x="3956895" y="4260855"/>
        <a:ext cx="625977" cy="6259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A6260-A037-45FF-B902-D1AFF6A5B1DE}">
      <dsp:nvSpPr>
        <dsp:cNvPr id="0" name=""/>
        <dsp:cNvSpPr/>
      </dsp:nvSpPr>
      <dsp:spPr>
        <a:xfrm>
          <a:off x="1733475" y="432"/>
          <a:ext cx="1105048" cy="11050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ES" sz="1100" b="1" kern="1200">
              <a:solidFill>
                <a:srgbClr val="242424"/>
              </a:solidFill>
              <a:latin typeface="Segoe UI"/>
              <a:cs typeface="Segoe UI"/>
            </a:rPr>
            <a:t>Inscripción</a:t>
          </a:r>
          <a:endParaRPr lang="es-ES" sz="1100" kern="1200"/>
        </a:p>
      </dsp:txBody>
      <dsp:txXfrm>
        <a:off x="1895306" y="162263"/>
        <a:ext cx="781386" cy="781386"/>
      </dsp:txXfrm>
    </dsp:sp>
    <dsp:sp modelId="{E15ACB7E-E290-4F0F-A3BD-05759B930B20}">
      <dsp:nvSpPr>
        <dsp:cNvPr id="0" name=""/>
        <dsp:cNvSpPr/>
      </dsp:nvSpPr>
      <dsp:spPr>
        <a:xfrm rot="2160000">
          <a:off x="2803456" y="848931"/>
          <a:ext cx="293162" cy="372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kern="1200"/>
        </a:p>
      </dsp:txBody>
      <dsp:txXfrm>
        <a:off x="2811854" y="897674"/>
        <a:ext cx="205213" cy="223771"/>
      </dsp:txXfrm>
    </dsp:sp>
    <dsp:sp modelId="{6D1D7778-B6E3-4B32-A921-D4501582D841}">
      <dsp:nvSpPr>
        <dsp:cNvPr id="0" name=""/>
        <dsp:cNvSpPr/>
      </dsp:nvSpPr>
      <dsp:spPr>
        <a:xfrm>
          <a:off x="3074975" y="975089"/>
          <a:ext cx="1105048" cy="11050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ES" sz="1100" b="1" kern="1200">
              <a:solidFill>
                <a:srgbClr val="242424"/>
              </a:solidFill>
              <a:latin typeface="Segoe UI"/>
              <a:cs typeface="Segoe UI"/>
            </a:rPr>
            <a:t>Admisión</a:t>
          </a:r>
          <a:endParaRPr lang="es-ES" sz="1100" kern="1200"/>
        </a:p>
      </dsp:txBody>
      <dsp:txXfrm>
        <a:off x="3236806" y="1136920"/>
        <a:ext cx="781386" cy="781386"/>
      </dsp:txXfrm>
    </dsp:sp>
    <dsp:sp modelId="{DD85668D-84F7-4945-B41C-0D4DCE2F84E9}">
      <dsp:nvSpPr>
        <dsp:cNvPr id="0" name=""/>
        <dsp:cNvSpPr/>
      </dsp:nvSpPr>
      <dsp:spPr>
        <a:xfrm rot="6480000">
          <a:off x="3227279" y="2121760"/>
          <a:ext cx="293162" cy="372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kern="1200"/>
        </a:p>
      </dsp:txBody>
      <dsp:txXfrm rot="10800000">
        <a:off x="3284842" y="2154529"/>
        <a:ext cx="205213" cy="223771"/>
      </dsp:txXfrm>
    </dsp:sp>
    <dsp:sp modelId="{B1FD6727-B6E9-47C7-95E6-3E241EC902D6}">
      <dsp:nvSpPr>
        <dsp:cNvPr id="0" name=""/>
        <dsp:cNvSpPr/>
      </dsp:nvSpPr>
      <dsp:spPr>
        <a:xfrm>
          <a:off x="2562568" y="2552118"/>
          <a:ext cx="1105048" cy="11050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ES" sz="1100" b="1" kern="1200">
              <a:solidFill>
                <a:srgbClr val="242424"/>
              </a:solidFill>
              <a:latin typeface="Segoe UI"/>
              <a:cs typeface="Segoe UI"/>
            </a:rPr>
            <a:t>Matrícula</a:t>
          </a:r>
          <a:endParaRPr lang="es-ES" sz="1100" kern="1200"/>
        </a:p>
      </dsp:txBody>
      <dsp:txXfrm>
        <a:off x="2724399" y="2713949"/>
        <a:ext cx="781386" cy="781386"/>
      </dsp:txXfrm>
    </dsp:sp>
    <dsp:sp modelId="{02C71B61-CF04-481B-81F3-D262EEF71546}">
      <dsp:nvSpPr>
        <dsp:cNvPr id="0" name=""/>
        <dsp:cNvSpPr/>
      </dsp:nvSpPr>
      <dsp:spPr>
        <a:xfrm rot="10800000">
          <a:off x="2147715" y="2918165"/>
          <a:ext cx="293162" cy="372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kern="1200"/>
        </a:p>
      </dsp:txBody>
      <dsp:txXfrm rot="10800000">
        <a:off x="2235664" y="2992756"/>
        <a:ext cx="205213" cy="223771"/>
      </dsp:txXfrm>
    </dsp:sp>
    <dsp:sp modelId="{0F51A2FF-83B1-4634-94B4-FB68265974A0}">
      <dsp:nvSpPr>
        <dsp:cNvPr id="0" name=""/>
        <dsp:cNvSpPr/>
      </dsp:nvSpPr>
      <dsp:spPr>
        <a:xfrm>
          <a:off x="904382" y="2552118"/>
          <a:ext cx="1105048" cy="11050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s-ES" sz="1100" kern="1200">
              <a:latin typeface="Calibri Light" panose="020F0302020204030204"/>
            </a:rPr>
            <a:t>Asistencia a clases</a:t>
          </a:r>
          <a:endParaRPr lang="es-ES" sz="1100" kern="1200"/>
        </a:p>
      </dsp:txBody>
      <dsp:txXfrm>
        <a:off x="1066213" y="2713949"/>
        <a:ext cx="781386" cy="781386"/>
      </dsp:txXfrm>
    </dsp:sp>
    <dsp:sp modelId="{4ED88284-3D01-4E37-BF37-6755F5DF6771}">
      <dsp:nvSpPr>
        <dsp:cNvPr id="0" name=""/>
        <dsp:cNvSpPr/>
      </dsp:nvSpPr>
      <dsp:spPr>
        <a:xfrm rot="15120000">
          <a:off x="1056686" y="2137542"/>
          <a:ext cx="293162" cy="372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kern="1200"/>
        </a:p>
      </dsp:txBody>
      <dsp:txXfrm rot="10800000">
        <a:off x="1114249" y="2253955"/>
        <a:ext cx="205213" cy="223771"/>
      </dsp:txXfrm>
    </dsp:sp>
    <dsp:sp modelId="{3D992DDE-61B8-4A9B-9A2A-D987172CA065}">
      <dsp:nvSpPr>
        <dsp:cNvPr id="0" name=""/>
        <dsp:cNvSpPr/>
      </dsp:nvSpPr>
      <dsp:spPr>
        <a:xfrm>
          <a:off x="391975" y="975089"/>
          <a:ext cx="1105048" cy="11050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ES" sz="1100" kern="1200">
              <a:solidFill>
                <a:srgbClr val="000000"/>
              </a:solidFill>
              <a:latin typeface="Calibri"/>
              <a:ea typeface="Calibri"/>
              <a:cs typeface="Calibri"/>
            </a:rPr>
            <a:t>Matrícula</a:t>
          </a:r>
          <a:endParaRPr lang="es-ES" sz="1100" kern="1200"/>
        </a:p>
      </dsp:txBody>
      <dsp:txXfrm>
        <a:off x="553806" y="1136920"/>
        <a:ext cx="781386" cy="781386"/>
      </dsp:txXfrm>
    </dsp:sp>
    <dsp:sp modelId="{3922BC8E-25A3-4FAD-B647-07753A0BA1DF}">
      <dsp:nvSpPr>
        <dsp:cNvPr id="0" name=""/>
        <dsp:cNvSpPr/>
      </dsp:nvSpPr>
      <dsp:spPr>
        <a:xfrm rot="19440000">
          <a:off x="1461956" y="858685"/>
          <a:ext cx="293162" cy="372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kern="1200"/>
        </a:p>
      </dsp:txBody>
      <dsp:txXfrm>
        <a:off x="1470354" y="959124"/>
        <a:ext cx="205213" cy="22377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32A24-D047-4ECB-AFD7-3191B015E73E}">
      <dsp:nvSpPr>
        <dsp:cNvPr id="0" name=""/>
        <dsp:cNvSpPr/>
      </dsp:nvSpPr>
      <dsp:spPr>
        <a:xfrm>
          <a:off x="4310244" y="2702312"/>
          <a:ext cx="3786445" cy="219050"/>
        </a:xfrm>
        <a:custGeom>
          <a:avLst/>
          <a:gdLst/>
          <a:ahLst/>
          <a:cxnLst/>
          <a:rect l="0" t="0" r="0" b="0"/>
          <a:pathLst>
            <a:path>
              <a:moveTo>
                <a:pt x="0" y="0"/>
              </a:moveTo>
              <a:lnTo>
                <a:pt x="0" y="109525"/>
              </a:lnTo>
              <a:lnTo>
                <a:pt x="3786445" y="109525"/>
              </a:lnTo>
              <a:lnTo>
                <a:pt x="3786445" y="2190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B9AFE2-576F-458F-856F-41F24874A8A7}">
      <dsp:nvSpPr>
        <dsp:cNvPr id="0" name=""/>
        <dsp:cNvSpPr/>
      </dsp:nvSpPr>
      <dsp:spPr>
        <a:xfrm>
          <a:off x="4310244" y="2702312"/>
          <a:ext cx="2524297" cy="219050"/>
        </a:xfrm>
        <a:custGeom>
          <a:avLst/>
          <a:gdLst/>
          <a:ahLst/>
          <a:cxnLst/>
          <a:rect l="0" t="0" r="0" b="0"/>
          <a:pathLst>
            <a:path>
              <a:moveTo>
                <a:pt x="0" y="0"/>
              </a:moveTo>
              <a:lnTo>
                <a:pt x="0" y="109525"/>
              </a:lnTo>
              <a:lnTo>
                <a:pt x="2524297" y="109525"/>
              </a:lnTo>
              <a:lnTo>
                <a:pt x="2524297" y="2190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227CAA-B221-47B9-9561-19220D8249DF}">
      <dsp:nvSpPr>
        <dsp:cNvPr id="0" name=""/>
        <dsp:cNvSpPr/>
      </dsp:nvSpPr>
      <dsp:spPr>
        <a:xfrm>
          <a:off x="4310244" y="2702312"/>
          <a:ext cx="1262148" cy="219050"/>
        </a:xfrm>
        <a:custGeom>
          <a:avLst/>
          <a:gdLst/>
          <a:ahLst/>
          <a:cxnLst/>
          <a:rect l="0" t="0" r="0" b="0"/>
          <a:pathLst>
            <a:path>
              <a:moveTo>
                <a:pt x="0" y="0"/>
              </a:moveTo>
              <a:lnTo>
                <a:pt x="0" y="109525"/>
              </a:lnTo>
              <a:lnTo>
                <a:pt x="1262148" y="109525"/>
              </a:lnTo>
              <a:lnTo>
                <a:pt x="1262148" y="2190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588D11-7E61-4A60-869E-035847FBBFB9}">
      <dsp:nvSpPr>
        <dsp:cNvPr id="0" name=""/>
        <dsp:cNvSpPr/>
      </dsp:nvSpPr>
      <dsp:spPr>
        <a:xfrm>
          <a:off x="4264523" y="2702312"/>
          <a:ext cx="91440" cy="219050"/>
        </a:xfrm>
        <a:custGeom>
          <a:avLst/>
          <a:gdLst/>
          <a:ahLst/>
          <a:cxnLst/>
          <a:rect l="0" t="0" r="0" b="0"/>
          <a:pathLst>
            <a:path>
              <a:moveTo>
                <a:pt x="45720" y="0"/>
              </a:moveTo>
              <a:lnTo>
                <a:pt x="45720" y="2190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B44EB2-433E-4E69-B348-B52E278D3298}">
      <dsp:nvSpPr>
        <dsp:cNvPr id="0" name=""/>
        <dsp:cNvSpPr/>
      </dsp:nvSpPr>
      <dsp:spPr>
        <a:xfrm>
          <a:off x="3048095" y="2702312"/>
          <a:ext cx="1262148" cy="219050"/>
        </a:xfrm>
        <a:custGeom>
          <a:avLst/>
          <a:gdLst/>
          <a:ahLst/>
          <a:cxnLst/>
          <a:rect l="0" t="0" r="0" b="0"/>
          <a:pathLst>
            <a:path>
              <a:moveTo>
                <a:pt x="1262148" y="0"/>
              </a:moveTo>
              <a:lnTo>
                <a:pt x="1262148" y="109525"/>
              </a:lnTo>
              <a:lnTo>
                <a:pt x="0" y="109525"/>
              </a:lnTo>
              <a:lnTo>
                <a:pt x="0" y="2190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93EB3A-715A-4AC0-B3DD-7F3C98A7F8BD}">
      <dsp:nvSpPr>
        <dsp:cNvPr id="0" name=""/>
        <dsp:cNvSpPr/>
      </dsp:nvSpPr>
      <dsp:spPr>
        <a:xfrm>
          <a:off x="1785946" y="2702312"/>
          <a:ext cx="2524297" cy="219050"/>
        </a:xfrm>
        <a:custGeom>
          <a:avLst/>
          <a:gdLst/>
          <a:ahLst/>
          <a:cxnLst/>
          <a:rect l="0" t="0" r="0" b="0"/>
          <a:pathLst>
            <a:path>
              <a:moveTo>
                <a:pt x="2524297" y="0"/>
              </a:moveTo>
              <a:lnTo>
                <a:pt x="2524297" y="109525"/>
              </a:lnTo>
              <a:lnTo>
                <a:pt x="0" y="109525"/>
              </a:lnTo>
              <a:lnTo>
                <a:pt x="0" y="2190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42D322-7CCD-482A-A8A1-E7ED609582E1}">
      <dsp:nvSpPr>
        <dsp:cNvPr id="0" name=""/>
        <dsp:cNvSpPr/>
      </dsp:nvSpPr>
      <dsp:spPr>
        <a:xfrm>
          <a:off x="523798" y="2702312"/>
          <a:ext cx="3786445" cy="219050"/>
        </a:xfrm>
        <a:custGeom>
          <a:avLst/>
          <a:gdLst/>
          <a:ahLst/>
          <a:cxnLst/>
          <a:rect l="0" t="0" r="0" b="0"/>
          <a:pathLst>
            <a:path>
              <a:moveTo>
                <a:pt x="3786445" y="0"/>
              </a:moveTo>
              <a:lnTo>
                <a:pt x="3786445" y="109525"/>
              </a:lnTo>
              <a:lnTo>
                <a:pt x="0" y="109525"/>
              </a:lnTo>
              <a:lnTo>
                <a:pt x="0" y="2190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C23DB4-C80F-4147-AE86-9EED47C2EBC8}">
      <dsp:nvSpPr>
        <dsp:cNvPr id="0" name=""/>
        <dsp:cNvSpPr/>
      </dsp:nvSpPr>
      <dsp:spPr>
        <a:xfrm>
          <a:off x="3788695" y="2180763"/>
          <a:ext cx="1043097" cy="5215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ES" sz="1000" kern="1200">
              <a:latin typeface="Calibri Light" panose="020F0302020204030204"/>
            </a:rPr>
            <a:t>Derechos</a:t>
          </a:r>
          <a:endParaRPr lang="es-ES" sz="1000" kern="1200"/>
        </a:p>
      </dsp:txBody>
      <dsp:txXfrm>
        <a:off x="3788695" y="2180763"/>
        <a:ext cx="1043097" cy="521548"/>
      </dsp:txXfrm>
    </dsp:sp>
    <dsp:sp modelId="{137A8169-DA35-4FE3-BC69-9403A9588D7E}">
      <dsp:nvSpPr>
        <dsp:cNvPr id="0" name=""/>
        <dsp:cNvSpPr/>
      </dsp:nvSpPr>
      <dsp:spPr>
        <a:xfrm>
          <a:off x="2249" y="2921363"/>
          <a:ext cx="1043097" cy="5215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s-ES" sz="1000" b="1" kern="1200">
              <a:solidFill>
                <a:srgbClr val="242424"/>
              </a:solidFill>
              <a:latin typeface="Segoe UI"/>
              <a:cs typeface="Segoe UI"/>
            </a:rPr>
            <a:t>Educación de Calidad</a:t>
          </a:r>
          <a:endParaRPr lang="es-ES" sz="1000" kern="1200">
            <a:latin typeface="Segoe UI"/>
            <a:cs typeface="Segoe UI"/>
          </a:endParaRPr>
        </a:p>
      </dsp:txBody>
      <dsp:txXfrm>
        <a:off x="2249" y="2921363"/>
        <a:ext cx="1043097" cy="521548"/>
      </dsp:txXfrm>
    </dsp:sp>
    <dsp:sp modelId="{B3E96E8A-2BC8-46DB-85FD-1E3384D8DE80}">
      <dsp:nvSpPr>
        <dsp:cNvPr id="0" name=""/>
        <dsp:cNvSpPr/>
      </dsp:nvSpPr>
      <dsp:spPr>
        <a:xfrm>
          <a:off x="1264397" y="2921363"/>
          <a:ext cx="1043097" cy="5215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s-ES" sz="1000" b="1" kern="1200">
              <a:solidFill>
                <a:srgbClr val="242424"/>
              </a:solidFill>
              <a:latin typeface="Segoe UI"/>
              <a:cs typeface="Segoe UI"/>
            </a:rPr>
            <a:t>Información Académica</a:t>
          </a:r>
          <a:endParaRPr lang="es-ES" sz="1000" kern="1200">
            <a:latin typeface="Segoe UI"/>
            <a:cs typeface="Segoe UI"/>
          </a:endParaRPr>
        </a:p>
      </dsp:txBody>
      <dsp:txXfrm>
        <a:off x="1264397" y="2921363"/>
        <a:ext cx="1043097" cy="521548"/>
      </dsp:txXfrm>
    </dsp:sp>
    <dsp:sp modelId="{8434EE09-A8CD-47D2-B29E-C8B6686AD773}">
      <dsp:nvSpPr>
        <dsp:cNvPr id="0" name=""/>
        <dsp:cNvSpPr/>
      </dsp:nvSpPr>
      <dsp:spPr>
        <a:xfrm>
          <a:off x="2526546" y="2921363"/>
          <a:ext cx="1043097" cy="5215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s-ES" sz="1000" b="1" kern="1200">
              <a:solidFill>
                <a:srgbClr val="242424"/>
              </a:solidFill>
              <a:latin typeface="Segoe UI"/>
              <a:cs typeface="Segoe UI"/>
            </a:rPr>
            <a:t>Evaluación Justa</a:t>
          </a:r>
          <a:endParaRPr lang="es-ES" sz="1000" kern="1200"/>
        </a:p>
      </dsp:txBody>
      <dsp:txXfrm>
        <a:off x="2526546" y="2921363"/>
        <a:ext cx="1043097" cy="521548"/>
      </dsp:txXfrm>
    </dsp:sp>
    <dsp:sp modelId="{C219C3F5-61D0-41D1-815F-A2D2539BF106}">
      <dsp:nvSpPr>
        <dsp:cNvPr id="0" name=""/>
        <dsp:cNvSpPr/>
      </dsp:nvSpPr>
      <dsp:spPr>
        <a:xfrm>
          <a:off x="3788695" y="2921363"/>
          <a:ext cx="1043097" cy="5215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s-ES" sz="1000" b="1" kern="1200">
              <a:solidFill>
                <a:srgbClr val="242424"/>
              </a:solidFill>
              <a:latin typeface="Segoe UI"/>
              <a:cs typeface="Segoe UI"/>
            </a:rPr>
            <a:t>Respeto y Confidencialidad</a:t>
          </a:r>
        </a:p>
      </dsp:txBody>
      <dsp:txXfrm>
        <a:off x="3788695" y="2921363"/>
        <a:ext cx="1043097" cy="521548"/>
      </dsp:txXfrm>
    </dsp:sp>
    <dsp:sp modelId="{378D8685-AA34-4A97-98D8-C95AF4E386FA}">
      <dsp:nvSpPr>
        <dsp:cNvPr id="0" name=""/>
        <dsp:cNvSpPr/>
      </dsp:nvSpPr>
      <dsp:spPr>
        <a:xfrm>
          <a:off x="5050843" y="2921363"/>
          <a:ext cx="1043097" cy="5215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ES" sz="1000" b="1" kern="1200">
              <a:solidFill>
                <a:srgbClr val="242424"/>
              </a:solidFill>
              <a:latin typeface="Segoe UI"/>
              <a:cs typeface="Segoe UI"/>
            </a:rPr>
            <a:t>Participación</a:t>
          </a:r>
        </a:p>
      </dsp:txBody>
      <dsp:txXfrm>
        <a:off x="5050843" y="2921363"/>
        <a:ext cx="1043097" cy="521548"/>
      </dsp:txXfrm>
    </dsp:sp>
    <dsp:sp modelId="{076BA28E-4C8C-4640-841F-ADBAA522434E}">
      <dsp:nvSpPr>
        <dsp:cNvPr id="0" name=""/>
        <dsp:cNvSpPr/>
      </dsp:nvSpPr>
      <dsp:spPr>
        <a:xfrm>
          <a:off x="6312992" y="2921363"/>
          <a:ext cx="1043097" cy="5215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ES" sz="1000" b="1" kern="1200">
              <a:solidFill>
                <a:srgbClr val="242424"/>
              </a:solidFill>
              <a:latin typeface="Segoe UI"/>
              <a:cs typeface="Segoe UI"/>
            </a:rPr>
            <a:t>Representación</a:t>
          </a:r>
        </a:p>
      </dsp:txBody>
      <dsp:txXfrm>
        <a:off x="6312992" y="2921363"/>
        <a:ext cx="1043097" cy="521548"/>
      </dsp:txXfrm>
    </dsp:sp>
    <dsp:sp modelId="{99C4D193-6A39-4BC9-A7F7-6344257B4C1F}">
      <dsp:nvSpPr>
        <dsp:cNvPr id="0" name=""/>
        <dsp:cNvSpPr/>
      </dsp:nvSpPr>
      <dsp:spPr>
        <a:xfrm>
          <a:off x="7575140" y="2921363"/>
          <a:ext cx="1043097" cy="5215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ES" sz="1000" b="1" kern="1200">
              <a:solidFill>
                <a:srgbClr val="242424"/>
              </a:solidFill>
              <a:latin typeface="Segoe UI"/>
              <a:cs typeface="Segoe UI"/>
            </a:rPr>
            <a:t>Recursos</a:t>
          </a:r>
        </a:p>
      </dsp:txBody>
      <dsp:txXfrm>
        <a:off x="7575140" y="2921363"/>
        <a:ext cx="1043097" cy="5215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9AFE2-576F-458F-856F-41F24874A8A7}">
      <dsp:nvSpPr>
        <dsp:cNvPr id="0" name=""/>
        <dsp:cNvSpPr/>
      </dsp:nvSpPr>
      <dsp:spPr>
        <a:xfrm>
          <a:off x="4310244" y="2683529"/>
          <a:ext cx="3696519" cy="256617"/>
        </a:xfrm>
        <a:custGeom>
          <a:avLst/>
          <a:gdLst/>
          <a:ahLst/>
          <a:cxnLst/>
          <a:rect l="0" t="0" r="0" b="0"/>
          <a:pathLst>
            <a:path>
              <a:moveTo>
                <a:pt x="0" y="0"/>
              </a:moveTo>
              <a:lnTo>
                <a:pt x="0" y="128308"/>
              </a:lnTo>
              <a:lnTo>
                <a:pt x="3696519" y="128308"/>
              </a:lnTo>
              <a:lnTo>
                <a:pt x="3696519" y="2566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227CAA-B221-47B9-9561-19220D8249DF}">
      <dsp:nvSpPr>
        <dsp:cNvPr id="0" name=""/>
        <dsp:cNvSpPr/>
      </dsp:nvSpPr>
      <dsp:spPr>
        <a:xfrm>
          <a:off x="4310244" y="2683529"/>
          <a:ext cx="2217911" cy="256617"/>
        </a:xfrm>
        <a:custGeom>
          <a:avLst/>
          <a:gdLst/>
          <a:ahLst/>
          <a:cxnLst/>
          <a:rect l="0" t="0" r="0" b="0"/>
          <a:pathLst>
            <a:path>
              <a:moveTo>
                <a:pt x="0" y="0"/>
              </a:moveTo>
              <a:lnTo>
                <a:pt x="0" y="128308"/>
              </a:lnTo>
              <a:lnTo>
                <a:pt x="2217911" y="128308"/>
              </a:lnTo>
              <a:lnTo>
                <a:pt x="2217911" y="2566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588D11-7E61-4A60-869E-035847FBBFB9}">
      <dsp:nvSpPr>
        <dsp:cNvPr id="0" name=""/>
        <dsp:cNvSpPr/>
      </dsp:nvSpPr>
      <dsp:spPr>
        <a:xfrm>
          <a:off x="4310244" y="2683529"/>
          <a:ext cx="739303" cy="256617"/>
        </a:xfrm>
        <a:custGeom>
          <a:avLst/>
          <a:gdLst/>
          <a:ahLst/>
          <a:cxnLst/>
          <a:rect l="0" t="0" r="0" b="0"/>
          <a:pathLst>
            <a:path>
              <a:moveTo>
                <a:pt x="0" y="0"/>
              </a:moveTo>
              <a:lnTo>
                <a:pt x="0" y="128308"/>
              </a:lnTo>
              <a:lnTo>
                <a:pt x="739303" y="128308"/>
              </a:lnTo>
              <a:lnTo>
                <a:pt x="739303" y="2566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B44EB2-433E-4E69-B348-B52E278D3298}">
      <dsp:nvSpPr>
        <dsp:cNvPr id="0" name=""/>
        <dsp:cNvSpPr/>
      </dsp:nvSpPr>
      <dsp:spPr>
        <a:xfrm>
          <a:off x="3570940" y="2683529"/>
          <a:ext cx="739303" cy="256617"/>
        </a:xfrm>
        <a:custGeom>
          <a:avLst/>
          <a:gdLst/>
          <a:ahLst/>
          <a:cxnLst/>
          <a:rect l="0" t="0" r="0" b="0"/>
          <a:pathLst>
            <a:path>
              <a:moveTo>
                <a:pt x="739303" y="0"/>
              </a:moveTo>
              <a:lnTo>
                <a:pt x="739303" y="128308"/>
              </a:lnTo>
              <a:lnTo>
                <a:pt x="0" y="128308"/>
              </a:lnTo>
              <a:lnTo>
                <a:pt x="0" y="2566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93EB3A-715A-4AC0-B3DD-7F3C98A7F8BD}">
      <dsp:nvSpPr>
        <dsp:cNvPr id="0" name=""/>
        <dsp:cNvSpPr/>
      </dsp:nvSpPr>
      <dsp:spPr>
        <a:xfrm>
          <a:off x="2092332" y="2683529"/>
          <a:ext cx="2217911" cy="256617"/>
        </a:xfrm>
        <a:custGeom>
          <a:avLst/>
          <a:gdLst/>
          <a:ahLst/>
          <a:cxnLst/>
          <a:rect l="0" t="0" r="0" b="0"/>
          <a:pathLst>
            <a:path>
              <a:moveTo>
                <a:pt x="2217911" y="0"/>
              </a:moveTo>
              <a:lnTo>
                <a:pt x="2217911" y="128308"/>
              </a:lnTo>
              <a:lnTo>
                <a:pt x="0" y="128308"/>
              </a:lnTo>
              <a:lnTo>
                <a:pt x="0" y="2566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42D322-7CCD-482A-A8A1-E7ED609582E1}">
      <dsp:nvSpPr>
        <dsp:cNvPr id="0" name=""/>
        <dsp:cNvSpPr/>
      </dsp:nvSpPr>
      <dsp:spPr>
        <a:xfrm>
          <a:off x="613724" y="2683529"/>
          <a:ext cx="3696519" cy="256617"/>
        </a:xfrm>
        <a:custGeom>
          <a:avLst/>
          <a:gdLst/>
          <a:ahLst/>
          <a:cxnLst/>
          <a:rect l="0" t="0" r="0" b="0"/>
          <a:pathLst>
            <a:path>
              <a:moveTo>
                <a:pt x="3696519" y="0"/>
              </a:moveTo>
              <a:lnTo>
                <a:pt x="3696519" y="128308"/>
              </a:lnTo>
              <a:lnTo>
                <a:pt x="0" y="128308"/>
              </a:lnTo>
              <a:lnTo>
                <a:pt x="0" y="2566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C23DB4-C80F-4147-AE86-9EED47C2EBC8}">
      <dsp:nvSpPr>
        <dsp:cNvPr id="0" name=""/>
        <dsp:cNvSpPr/>
      </dsp:nvSpPr>
      <dsp:spPr>
        <a:xfrm>
          <a:off x="3699249" y="2072534"/>
          <a:ext cx="1221989" cy="6109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a:latin typeface="Calibri Light" panose="020F0302020204030204"/>
            </a:rPr>
            <a:t>Deberes</a:t>
          </a:r>
          <a:endParaRPr lang="es-ES" sz="1200" kern="1200"/>
        </a:p>
      </dsp:txBody>
      <dsp:txXfrm>
        <a:off x="3699249" y="2072534"/>
        <a:ext cx="1221989" cy="610994"/>
      </dsp:txXfrm>
    </dsp:sp>
    <dsp:sp modelId="{137A8169-DA35-4FE3-BC69-9403A9588D7E}">
      <dsp:nvSpPr>
        <dsp:cNvPr id="0" name=""/>
        <dsp:cNvSpPr/>
      </dsp:nvSpPr>
      <dsp:spPr>
        <a:xfrm>
          <a:off x="2729" y="2940146"/>
          <a:ext cx="1221989" cy="6109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s-ES" sz="1200" b="1" kern="1200">
              <a:solidFill>
                <a:srgbClr val="242424"/>
              </a:solidFill>
              <a:latin typeface="Segoe UI"/>
              <a:cs typeface="Segoe UI"/>
            </a:rPr>
            <a:t>Cumplimiento de Normas</a:t>
          </a:r>
          <a:endParaRPr lang="es-ES" sz="1200" kern="1200">
            <a:latin typeface="Segoe UI"/>
            <a:cs typeface="Segoe UI"/>
          </a:endParaRPr>
        </a:p>
      </dsp:txBody>
      <dsp:txXfrm>
        <a:off x="2729" y="2940146"/>
        <a:ext cx="1221989" cy="610994"/>
      </dsp:txXfrm>
    </dsp:sp>
    <dsp:sp modelId="{B3E96E8A-2BC8-46DB-85FD-1E3384D8DE80}">
      <dsp:nvSpPr>
        <dsp:cNvPr id="0" name=""/>
        <dsp:cNvSpPr/>
      </dsp:nvSpPr>
      <dsp:spPr>
        <a:xfrm>
          <a:off x="1481337" y="2940146"/>
          <a:ext cx="1221989" cy="6109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s-ES" sz="1200" b="1" kern="1200">
              <a:solidFill>
                <a:srgbClr val="242424"/>
              </a:solidFill>
              <a:latin typeface="Segoe UI"/>
              <a:cs typeface="Segoe UI"/>
            </a:rPr>
            <a:t>Asistencia</a:t>
          </a:r>
          <a:endParaRPr lang="es-ES" sz="1200" kern="1200">
            <a:latin typeface="Segoe UI"/>
            <a:cs typeface="Segoe UI"/>
          </a:endParaRPr>
        </a:p>
      </dsp:txBody>
      <dsp:txXfrm>
        <a:off x="1481337" y="2940146"/>
        <a:ext cx="1221989" cy="610994"/>
      </dsp:txXfrm>
    </dsp:sp>
    <dsp:sp modelId="{8434EE09-A8CD-47D2-B29E-C8B6686AD773}">
      <dsp:nvSpPr>
        <dsp:cNvPr id="0" name=""/>
        <dsp:cNvSpPr/>
      </dsp:nvSpPr>
      <dsp:spPr>
        <a:xfrm>
          <a:off x="2959945" y="2940146"/>
          <a:ext cx="1221989" cy="6109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s-ES" sz="1200" b="1" kern="1200">
              <a:solidFill>
                <a:srgbClr val="242424"/>
              </a:solidFill>
              <a:latin typeface="Segoe UI"/>
              <a:cs typeface="Segoe UI"/>
            </a:rPr>
            <a:t>Respeto</a:t>
          </a:r>
          <a:endParaRPr lang="es-ES" sz="1200" kern="1200"/>
        </a:p>
      </dsp:txBody>
      <dsp:txXfrm>
        <a:off x="2959945" y="2940146"/>
        <a:ext cx="1221989" cy="610994"/>
      </dsp:txXfrm>
    </dsp:sp>
    <dsp:sp modelId="{C219C3F5-61D0-41D1-815F-A2D2539BF106}">
      <dsp:nvSpPr>
        <dsp:cNvPr id="0" name=""/>
        <dsp:cNvSpPr/>
      </dsp:nvSpPr>
      <dsp:spPr>
        <a:xfrm>
          <a:off x="4438552" y="2940146"/>
          <a:ext cx="1221989" cy="6109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s-ES" sz="1200" b="1" kern="1200">
              <a:solidFill>
                <a:srgbClr val="242424"/>
              </a:solidFill>
              <a:latin typeface="Segoe UI"/>
              <a:cs typeface="Segoe UI"/>
            </a:rPr>
            <a:t>Propiedad Intelectual</a:t>
          </a:r>
        </a:p>
      </dsp:txBody>
      <dsp:txXfrm>
        <a:off x="4438552" y="2940146"/>
        <a:ext cx="1221989" cy="610994"/>
      </dsp:txXfrm>
    </dsp:sp>
    <dsp:sp modelId="{378D8685-AA34-4A97-98D8-C95AF4E386FA}">
      <dsp:nvSpPr>
        <dsp:cNvPr id="0" name=""/>
        <dsp:cNvSpPr/>
      </dsp:nvSpPr>
      <dsp:spPr>
        <a:xfrm>
          <a:off x="5917160" y="2940146"/>
          <a:ext cx="1221989" cy="6109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1" kern="1200">
              <a:solidFill>
                <a:srgbClr val="242424"/>
              </a:solidFill>
              <a:latin typeface="Segoe UI"/>
              <a:cs typeface="Segoe UI"/>
            </a:rPr>
            <a:t>Evaluación</a:t>
          </a:r>
        </a:p>
      </dsp:txBody>
      <dsp:txXfrm>
        <a:off x="5917160" y="2940146"/>
        <a:ext cx="1221989" cy="610994"/>
      </dsp:txXfrm>
    </dsp:sp>
    <dsp:sp modelId="{076BA28E-4C8C-4640-841F-ADBAA522434E}">
      <dsp:nvSpPr>
        <dsp:cNvPr id="0" name=""/>
        <dsp:cNvSpPr/>
      </dsp:nvSpPr>
      <dsp:spPr>
        <a:xfrm>
          <a:off x="7395768" y="2940146"/>
          <a:ext cx="1221989" cy="6109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1" kern="1200">
              <a:solidFill>
                <a:srgbClr val="242424"/>
              </a:solidFill>
              <a:latin typeface="Segoe UI"/>
              <a:cs typeface="Segoe UI"/>
            </a:rPr>
            <a:t>Responsabilidad</a:t>
          </a:r>
        </a:p>
      </dsp:txBody>
      <dsp:txXfrm>
        <a:off x="7395768" y="2940146"/>
        <a:ext cx="1221989" cy="61099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F7488-5D80-4D78-9B7C-AACC92F980E9}">
      <dsp:nvSpPr>
        <dsp:cNvPr id="0" name=""/>
        <dsp:cNvSpPr/>
      </dsp:nvSpPr>
      <dsp:spPr>
        <a:xfrm>
          <a:off x="913" y="0"/>
          <a:ext cx="4063067"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s-CO" sz="4100" kern="1200" dirty="0"/>
            <a:t>Profesores</a:t>
          </a:r>
        </a:p>
      </dsp:txBody>
      <dsp:txXfrm>
        <a:off x="28508" y="27595"/>
        <a:ext cx="4007877" cy="886974"/>
      </dsp:txXfrm>
    </dsp:sp>
    <dsp:sp modelId="{C75B524F-C2EE-4A60-A474-4DAB0FC8EBBC}">
      <dsp:nvSpPr>
        <dsp:cNvPr id="0" name=""/>
        <dsp:cNvSpPr/>
      </dsp:nvSpPr>
      <dsp:spPr>
        <a:xfrm>
          <a:off x="466" y="1015476"/>
          <a:ext cx="2654121"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kern="1200" dirty="0"/>
            <a:t>Estar atento al horario Asignado</a:t>
          </a:r>
        </a:p>
      </dsp:txBody>
      <dsp:txXfrm>
        <a:off x="28061" y="1043071"/>
        <a:ext cx="2598931" cy="886974"/>
      </dsp:txXfrm>
    </dsp:sp>
    <dsp:sp modelId="{80351B2B-7F8D-4D4B-AC64-0432FD278B0C}">
      <dsp:nvSpPr>
        <dsp:cNvPr id="0" name=""/>
        <dsp:cNvSpPr/>
      </dsp:nvSpPr>
      <dsp:spPr>
        <a:xfrm>
          <a:off x="466" y="2029760"/>
          <a:ext cx="1299765"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dirty="0"/>
            <a:t>Asistir a las clases programadas</a:t>
          </a:r>
        </a:p>
      </dsp:txBody>
      <dsp:txXfrm>
        <a:off x="28061" y="2057355"/>
        <a:ext cx="1244575" cy="886974"/>
      </dsp:txXfrm>
    </dsp:sp>
    <dsp:sp modelId="{DF37F27C-E42C-4EF2-8645-8F3058627626}">
      <dsp:nvSpPr>
        <dsp:cNvPr id="0" name=""/>
        <dsp:cNvSpPr/>
      </dsp:nvSpPr>
      <dsp:spPr>
        <a:xfrm>
          <a:off x="1354822" y="2029760"/>
          <a:ext cx="1299765"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dirty="0"/>
            <a:t>Avisar a los estudiantes cambios o novedades con la asistencia</a:t>
          </a:r>
        </a:p>
      </dsp:txBody>
      <dsp:txXfrm>
        <a:off x="1382417" y="2057355"/>
        <a:ext cx="1244575" cy="886974"/>
      </dsp:txXfrm>
    </dsp:sp>
    <dsp:sp modelId="{67C72CC7-6A63-40A1-B739-39D6EAB2EA21}">
      <dsp:nvSpPr>
        <dsp:cNvPr id="0" name=""/>
        <dsp:cNvSpPr/>
      </dsp:nvSpPr>
      <dsp:spPr>
        <a:xfrm>
          <a:off x="2763768" y="1015476"/>
          <a:ext cx="1299765"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kern="1200" dirty="0"/>
            <a:t>Utilizar los recursos físicos y tecnológicos existentes</a:t>
          </a:r>
        </a:p>
      </dsp:txBody>
      <dsp:txXfrm>
        <a:off x="2791363" y="1043071"/>
        <a:ext cx="1244575" cy="886974"/>
      </dsp:txXfrm>
    </dsp:sp>
    <dsp:sp modelId="{DD4AFCE4-FAF9-4BD3-B65B-FC19610BCF58}">
      <dsp:nvSpPr>
        <dsp:cNvPr id="0" name=""/>
        <dsp:cNvSpPr/>
      </dsp:nvSpPr>
      <dsp:spPr>
        <a:xfrm>
          <a:off x="2763768" y="2029760"/>
          <a:ext cx="1299765"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dirty="0"/>
            <a:t>Brindar una calificación pronta y oportuna a los estudiantes</a:t>
          </a:r>
        </a:p>
      </dsp:txBody>
      <dsp:txXfrm>
        <a:off x="2791363" y="2057355"/>
        <a:ext cx="1244575" cy="88697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F7488-5D80-4D78-9B7C-AACC92F980E9}">
      <dsp:nvSpPr>
        <dsp:cNvPr id="0" name=""/>
        <dsp:cNvSpPr/>
      </dsp:nvSpPr>
      <dsp:spPr>
        <a:xfrm>
          <a:off x="913" y="0"/>
          <a:ext cx="4063067"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s-CO" sz="4100" kern="1200" dirty="0"/>
            <a:t>Estudiantes</a:t>
          </a:r>
        </a:p>
      </dsp:txBody>
      <dsp:txXfrm>
        <a:off x="28508" y="27595"/>
        <a:ext cx="4007877" cy="886974"/>
      </dsp:txXfrm>
    </dsp:sp>
    <dsp:sp modelId="{C75B524F-C2EE-4A60-A474-4DAB0FC8EBBC}">
      <dsp:nvSpPr>
        <dsp:cNvPr id="0" name=""/>
        <dsp:cNvSpPr/>
      </dsp:nvSpPr>
      <dsp:spPr>
        <a:xfrm>
          <a:off x="466" y="1015476"/>
          <a:ext cx="2654121"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dirty="0"/>
            <a:t>Asistir a las clases en el horario asignado</a:t>
          </a:r>
        </a:p>
      </dsp:txBody>
      <dsp:txXfrm>
        <a:off x="28061" y="1043071"/>
        <a:ext cx="2598931" cy="886974"/>
      </dsp:txXfrm>
    </dsp:sp>
    <dsp:sp modelId="{80351B2B-7F8D-4D4B-AC64-0432FD278B0C}">
      <dsp:nvSpPr>
        <dsp:cNvPr id="0" name=""/>
        <dsp:cNvSpPr/>
      </dsp:nvSpPr>
      <dsp:spPr>
        <a:xfrm>
          <a:off x="466" y="2029760"/>
          <a:ext cx="1299765"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Presentar las actividades programadas</a:t>
          </a:r>
        </a:p>
      </dsp:txBody>
      <dsp:txXfrm>
        <a:off x="28061" y="2057355"/>
        <a:ext cx="1244575" cy="886974"/>
      </dsp:txXfrm>
    </dsp:sp>
    <dsp:sp modelId="{DF37F27C-E42C-4EF2-8645-8F3058627626}">
      <dsp:nvSpPr>
        <dsp:cNvPr id="0" name=""/>
        <dsp:cNvSpPr/>
      </dsp:nvSpPr>
      <dsp:spPr>
        <a:xfrm>
          <a:off x="1354822" y="2029760"/>
          <a:ext cx="1299765"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Reportar al profesor en los tiempos establecidos inconsistencias, quejas o reclamos por las calificaciones</a:t>
          </a:r>
        </a:p>
      </dsp:txBody>
      <dsp:txXfrm>
        <a:off x="1382417" y="2057355"/>
        <a:ext cx="1244575" cy="886974"/>
      </dsp:txXfrm>
    </dsp:sp>
    <dsp:sp modelId="{67C72CC7-6A63-40A1-B739-39D6EAB2EA21}">
      <dsp:nvSpPr>
        <dsp:cNvPr id="0" name=""/>
        <dsp:cNvSpPr/>
      </dsp:nvSpPr>
      <dsp:spPr>
        <a:xfrm>
          <a:off x="2763768" y="1015476"/>
          <a:ext cx="1299765"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dirty="0"/>
            <a:t>Utilizar la infraestructura técnica y tecnológica disponibles</a:t>
          </a:r>
        </a:p>
      </dsp:txBody>
      <dsp:txXfrm>
        <a:off x="2791363" y="1043071"/>
        <a:ext cx="1244575" cy="886974"/>
      </dsp:txXfrm>
    </dsp:sp>
    <dsp:sp modelId="{131801CE-94B5-4763-9FB0-B01C39861361}">
      <dsp:nvSpPr>
        <dsp:cNvPr id="0" name=""/>
        <dsp:cNvSpPr/>
      </dsp:nvSpPr>
      <dsp:spPr>
        <a:xfrm>
          <a:off x="2763768" y="2029760"/>
          <a:ext cx="1299765"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Desarrollar la evaluación docente al finalizar el curso o el semestre</a:t>
          </a:r>
        </a:p>
      </dsp:txBody>
      <dsp:txXfrm>
        <a:off x="2791363" y="2057355"/>
        <a:ext cx="1244575" cy="88697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F7488-5D80-4D78-9B7C-AACC92F980E9}">
      <dsp:nvSpPr>
        <dsp:cNvPr id="0" name=""/>
        <dsp:cNvSpPr/>
      </dsp:nvSpPr>
      <dsp:spPr>
        <a:xfrm>
          <a:off x="1946" y="0"/>
          <a:ext cx="4060999"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s-CO" sz="4100" kern="1200" dirty="0"/>
            <a:t>Profesores</a:t>
          </a:r>
        </a:p>
      </dsp:txBody>
      <dsp:txXfrm>
        <a:off x="29541" y="27595"/>
        <a:ext cx="4005809" cy="886974"/>
      </dsp:txXfrm>
    </dsp:sp>
    <dsp:sp modelId="{C75B524F-C2EE-4A60-A474-4DAB0FC8EBBC}">
      <dsp:nvSpPr>
        <dsp:cNvPr id="0" name=""/>
        <dsp:cNvSpPr/>
      </dsp:nvSpPr>
      <dsp:spPr>
        <a:xfrm>
          <a:off x="1500" y="1015476"/>
          <a:ext cx="1989578"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kern="1200" dirty="0"/>
            <a:t>Estar atento al horario Asignado</a:t>
          </a:r>
        </a:p>
      </dsp:txBody>
      <dsp:txXfrm>
        <a:off x="29095" y="1043071"/>
        <a:ext cx="1934388" cy="886974"/>
      </dsp:txXfrm>
    </dsp:sp>
    <dsp:sp modelId="{80351B2B-7F8D-4D4B-AC64-0432FD278B0C}">
      <dsp:nvSpPr>
        <dsp:cNvPr id="0" name=""/>
        <dsp:cNvSpPr/>
      </dsp:nvSpPr>
      <dsp:spPr>
        <a:xfrm>
          <a:off x="1500" y="2029760"/>
          <a:ext cx="974328"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Asistir a las clases programadas de forma presencial o virtual</a:t>
          </a:r>
        </a:p>
      </dsp:txBody>
      <dsp:txXfrm>
        <a:off x="29095" y="2057355"/>
        <a:ext cx="919138" cy="886974"/>
      </dsp:txXfrm>
    </dsp:sp>
    <dsp:sp modelId="{DF37F27C-E42C-4EF2-8645-8F3058627626}">
      <dsp:nvSpPr>
        <dsp:cNvPr id="0" name=""/>
        <dsp:cNvSpPr/>
      </dsp:nvSpPr>
      <dsp:spPr>
        <a:xfrm>
          <a:off x="1016750" y="2029760"/>
          <a:ext cx="974328"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Utilizar la plataforma </a:t>
          </a:r>
          <a:r>
            <a:rPr lang="es-CO" sz="900" kern="1200" dirty="0" err="1"/>
            <a:t>Teams</a:t>
          </a:r>
          <a:r>
            <a:rPr lang="es-CO" sz="900" kern="1200" dirty="0"/>
            <a:t> para el desarrollo de clases virtuales</a:t>
          </a:r>
        </a:p>
      </dsp:txBody>
      <dsp:txXfrm>
        <a:off x="1044345" y="2057355"/>
        <a:ext cx="919138" cy="886974"/>
      </dsp:txXfrm>
    </dsp:sp>
    <dsp:sp modelId="{67C72CC7-6A63-40A1-B739-39D6EAB2EA21}">
      <dsp:nvSpPr>
        <dsp:cNvPr id="0" name=""/>
        <dsp:cNvSpPr/>
      </dsp:nvSpPr>
      <dsp:spPr>
        <a:xfrm>
          <a:off x="2072921" y="1015476"/>
          <a:ext cx="1989578"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kern="1200" dirty="0"/>
            <a:t>Utilizar canales de comunicación como correo institucional o Moodle</a:t>
          </a:r>
        </a:p>
      </dsp:txBody>
      <dsp:txXfrm>
        <a:off x="2100516" y="1043071"/>
        <a:ext cx="1934388" cy="886974"/>
      </dsp:txXfrm>
    </dsp:sp>
    <dsp:sp modelId="{DD4AFCE4-FAF9-4BD3-B65B-FC19610BCF58}">
      <dsp:nvSpPr>
        <dsp:cNvPr id="0" name=""/>
        <dsp:cNvSpPr/>
      </dsp:nvSpPr>
      <dsp:spPr>
        <a:xfrm>
          <a:off x="2072921" y="2029760"/>
          <a:ext cx="974328"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Brindar una calificación pronta y oportuna a los estudiantes</a:t>
          </a:r>
        </a:p>
      </dsp:txBody>
      <dsp:txXfrm>
        <a:off x="2100516" y="2057355"/>
        <a:ext cx="919138" cy="886974"/>
      </dsp:txXfrm>
    </dsp:sp>
    <dsp:sp modelId="{3531C474-ABB9-4045-8094-E2BA586123C6}">
      <dsp:nvSpPr>
        <dsp:cNvPr id="0" name=""/>
        <dsp:cNvSpPr/>
      </dsp:nvSpPr>
      <dsp:spPr>
        <a:xfrm>
          <a:off x="3088171" y="2029760"/>
          <a:ext cx="974328"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Reportar en plataforma las actividades y calificaciones asignadas</a:t>
          </a:r>
        </a:p>
      </dsp:txBody>
      <dsp:txXfrm>
        <a:off x="3115766" y="2057355"/>
        <a:ext cx="919138" cy="88697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F7488-5D80-4D78-9B7C-AACC92F980E9}">
      <dsp:nvSpPr>
        <dsp:cNvPr id="0" name=""/>
        <dsp:cNvSpPr/>
      </dsp:nvSpPr>
      <dsp:spPr>
        <a:xfrm>
          <a:off x="2371" y="0"/>
          <a:ext cx="4060150"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s-CO" sz="4100" kern="1200" dirty="0"/>
            <a:t>Estudiantes</a:t>
          </a:r>
        </a:p>
      </dsp:txBody>
      <dsp:txXfrm>
        <a:off x="29966" y="27595"/>
        <a:ext cx="4004960" cy="886974"/>
      </dsp:txXfrm>
    </dsp:sp>
    <dsp:sp modelId="{C75B524F-C2EE-4A60-A474-4DAB0FC8EBBC}">
      <dsp:nvSpPr>
        <dsp:cNvPr id="0" name=""/>
        <dsp:cNvSpPr/>
      </dsp:nvSpPr>
      <dsp:spPr>
        <a:xfrm>
          <a:off x="1924" y="1015476"/>
          <a:ext cx="1969317"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Asistir a las clases en el horario asignado</a:t>
          </a:r>
        </a:p>
      </dsp:txBody>
      <dsp:txXfrm>
        <a:off x="29519" y="1043071"/>
        <a:ext cx="1914127" cy="886974"/>
      </dsp:txXfrm>
    </dsp:sp>
    <dsp:sp modelId="{80351B2B-7F8D-4D4B-AC64-0432FD278B0C}">
      <dsp:nvSpPr>
        <dsp:cNvPr id="0" name=""/>
        <dsp:cNvSpPr/>
      </dsp:nvSpPr>
      <dsp:spPr>
        <a:xfrm>
          <a:off x="1924" y="2029760"/>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t>Presentar las actividades programadas en la plataforma Moodle en el horario establecido</a:t>
          </a:r>
        </a:p>
      </dsp:txBody>
      <dsp:txXfrm>
        <a:off x="29519" y="2057355"/>
        <a:ext cx="909216" cy="886974"/>
      </dsp:txXfrm>
    </dsp:sp>
    <dsp:sp modelId="{DF37F27C-E42C-4EF2-8645-8F3058627626}">
      <dsp:nvSpPr>
        <dsp:cNvPr id="0" name=""/>
        <dsp:cNvSpPr/>
      </dsp:nvSpPr>
      <dsp:spPr>
        <a:xfrm>
          <a:off x="1006836" y="2029760"/>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t>Reportar al profesor en los tiempos establecidos inconsistencias, quejas o reclamos por las calificaciones</a:t>
          </a:r>
        </a:p>
      </dsp:txBody>
      <dsp:txXfrm>
        <a:off x="1034431" y="2057355"/>
        <a:ext cx="909216" cy="886974"/>
      </dsp:txXfrm>
    </dsp:sp>
    <dsp:sp modelId="{67C72CC7-6A63-40A1-B739-39D6EAB2EA21}">
      <dsp:nvSpPr>
        <dsp:cNvPr id="0" name=""/>
        <dsp:cNvSpPr/>
      </dsp:nvSpPr>
      <dsp:spPr>
        <a:xfrm>
          <a:off x="2052252" y="1015476"/>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Revisar y atender a las comunicaciones dadas a través del correo institucional</a:t>
          </a:r>
        </a:p>
      </dsp:txBody>
      <dsp:txXfrm>
        <a:off x="2079847" y="1043071"/>
        <a:ext cx="909216" cy="886974"/>
      </dsp:txXfrm>
    </dsp:sp>
    <dsp:sp modelId="{14511517-14AA-42DE-A562-6F22B2DD0C41}">
      <dsp:nvSpPr>
        <dsp:cNvPr id="0" name=""/>
        <dsp:cNvSpPr/>
      </dsp:nvSpPr>
      <dsp:spPr>
        <a:xfrm>
          <a:off x="3097668" y="1015476"/>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Desarrollar la evaluación docente al final del curso o semestre</a:t>
          </a:r>
        </a:p>
      </dsp:txBody>
      <dsp:txXfrm>
        <a:off x="3125263" y="1043071"/>
        <a:ext cx="909216" cy="88697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F7488-5D80-4D78-9B7C-AACC92F980E9}">
      <dsp:nvSpPr>
        <dsp:cNvPr id="0" name=""/>
        <dsp:cNvSpPr/>
      </dsp:nvSpPr>
      <dsp:spPr>
        <a:xfrm>
          <a:off x="2371" y="0"/>
          <a:ext cx="4060150"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s-CO" sz="4100" kern="1200" dirty="0"/>
            <a:t>Profesores</a:t>
          </a:r>
        </a:p>
      </dsp:txBody>
      <dsp:txXfrm>
        <a:off x="29966" y="27595"/>
        <a:ext cx="4004960" cy="886974"/>
      </dsp:txXfrm>
    </dsp:sp>
    <dsp:sp modelId="{C75B524F-C2EE-4A60-A474-4DAB0FC8EBBC}">
      <dsp:nvSpPr>
        <dsp:cNvPr id="0" name=""/>
        <dsp:cNvSpPr/>
      </dsp:nvSpPr>
      <dsp:spPr>
        <a:xfrm>
          <a:off x="1924" y="1015476"/>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t>Estar atento a las fechas de realización del curso</a:t>
          </a:r>
        </a:p>
      </dsp:txBody>
      <dsp:txXfrm>
        <a:off x="29519" y="1043071"/>
        <a:ext cx="909216" cy="886974"/>
      </dsp:txXfrm>
    </dsp:sp>
    <dsp:sp modelId="{67C72CC7-6A63-40A1-B739-39D6EAB2EA21}">
      <dsp:nvSpPr>
        <dsp:cNvPr id="0" name=""/>
        <dsp:cNvSpPr/>
      </dsp:nvSpPr>
      <dsp:spPr>
        <a:xfrm>
          <a:off x="1047341" y="1015476"/>
          <a:ext cx="1969317"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t>Utilizar la plataforma Moodle para el desarrollo de actividades y reporte de notas</a:t>
          </a:r>
        </a:p>
      </dsp:txBody>
      <dsp:txXfrm>
        <a:off x="1074936" y="1043071"/>
        <a:ext cx="1914127" cy="886974"/>
      </dsp:txXfrm>
    </dsp:sp>
    <dsp:sp modelId="{DD4AFCE4-FAF9-4BD3-B65B-FC19610BCF58}">
      <dsp:nvSpPr>
        <dsp:cNvPr id="0" name=""/>
        <dsp:cNvSpPr/>
      </dsp:nvSpPr>
      <dsp:spPr>
        <a:xfrm>
          <a:off x="1047341" y="2029760"/>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t>Brindar una calificación pronta y oportuna a los estudiantes</a:t>
          </a:r>
        </a:p>
      </dsp:txBody>
      <dsp:txXfrm>
        <a:off x="1074936" y="2057355"/>
        <a:ext cx="909216" cy="886974"/>
      </dsp:txXfrm>
    </dsp:sp>
    <dsp:sp modelId="{3531C474-ABB9-4045-8094-E2BA586123C6}">
      <dsp:nvSpPr>
        <dsp:cNvPr id="0" name=""/>
        <dsp:cNvSpPr/>
      </dsp:nvSpPr>
      <dsp:spPr>
        <a:xfrm>
          <a:off x="2052252" y="2029760"/>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t>Programar los encuentros sincrónicos</a:t>
          </a:r>
        </a:p>
      </dsp:txBody>
      <dsp:txXfrm>
        <a:off x="2079847" y="2057355"/>
        <a:ext cx="909216" cy="886974"/>
      </dsp:txXfrm>
    </dsp:sp>
    <dsp:sp modelId="{7A81555C-21C1-4D12-BA03-2A515A27B5DC}">
      <dsp:nvSpPr>
        <dsp:cNvPr id="0" name=""/>
        <dsp:cNvSpPr/>
      </dsp:nvSpPr>
      <dsp:spPr>
        <a:xfrm>
          <a:off x="3097668" y="1015476"/>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t>Acceder a los encuentros sincrónicos programados y compartir la grabación a través de Moodle o Correo</a:t>
          </a:r>
        </a:p>
      </dsp:txBody>
      <dsp:txXfrm>
        <a:off x="3125263" y="1043071"/>
        <a:ext cx="909216" cy="88697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F7488-5D80-4D78-9B7C-AACC92F980E9}">
      <dsp:nvSpPr>
        <dsp:cNvPr id="0" name=""/>
        <dsp:cNvSpPr/>
      </dsp:nvSpPr>
      <dsp:spPr>
        <a:xfrm>
          <a:off x="2371" y="0"/>
          <a:ext cx="4060150"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s-CO" sz="4100" kern="1200" dirty="0"/>
            <a:t>Estudiantes</a:t>
          </a:r>
        </a:p>
      </dsp:txBody>
      <dsp:txXfrm>
        <a:off x="29966" y="27595"/>
        <a:ext cx="4004960" cy="886974"/>
      </dsp:txXfrm>
    </dsp:sp>
    <dsp:sp modelId="{C75B524F-C2EE-4A60-A474-4DAB0FC8EBBC}">
      <dsp:nvSpPr>
        <dsp:cNvPr id="0" name=""/>
        <dsp:cNvSpPr/>
      </dsp:nvSpPr>
      <dsp:spPr>
        <a:xfrm>
          <a:off x="1924" y="1015476"/>
          <a:ext cx="1969317"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Asistir a los encuentros sincrónicos programados</a:t>
          </a:r>
        </a:p>
      </dsp:txBody>
      <dsp:txXfrm>
        <a:off x="29519" y="1043071"/>
        <a:ext cx="1914127" cy="886974"/>
      </dsp:txXfrm>
    </dsp:sp>
    <dsp:sp modelId="{80351B2B-7F8D-4D4B-AC64-0432FD278B0C}">
      <dsp:nvSpPr>
        <dsp:cNvPr id="0" name=""/>
        <dsp:cNvSpPr/>
      </dsp:nvSpPr>
      <dsp:spPr>
        <a:xfrm>
          <a:off x="1924" y="2029760"/>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t>Presentar las actividades programadas en la plataforma Moodle en el horario establecido</a:t>
          </a:r>
        </a:p>
      </dsp:txBody>
      <dsp:txXfrm>
        <a:off x="29519" y="2057355"/>
        <a:ext cx="909216" cy="886974"/>
      </dsp:txXfrm>
    </dsp:sp>
    <dsp:sp modelId="{DF37F27C-E42C-4EF2-8645-8F3058627626}">
      <dsp:nvSpPr>
        <dsp:cNvPr id="0" name=""/>
        <dsp:cNvSpPr/>
      </dsp:nvSpPr>
      <dsp:spPr>
        <a:xfrm>
          <a:off x="1006836" y="2029760"/>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t>Reportar al profesor en los tiempos establecidos inconsistencias, quejas o reclamos por las calificaciones</a:t>
          </a:r>
        </a:p>
      </dsp:txBody>
      <dsp:txXfrm>
        <a:off x="1034431" y="2057355"/>
        <a:ext cx="909216" cy="886974"/>
      </dsp:txXfrm>
    </dsp:sp>
    <dsp:sp modelId="{67C72CC7-6A63-40A1-B739-39D6EAB2EA21}">
      <dsp:nvSpPr>
        <dsp:cNvPr id="0" name=""/>
        <dsp:cNvSpPr/>
      </dsp:nvSpPr>
      <dsp:spPr>
        <a:xfrm>
          <a:off x="2052252" y="1015476"/>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Revisar y atender a las comunicaciones dadas a través del correo institucional</a:t>
          </a:r>
        </a:p>
      </dsp:txBody>
      <dsp:txXfrm>
        <a:off x="2079847" y="1043071"/>
        <a:ext cx="909216" cy="886974"/>
      </dsp:txXfrm>
    </dsp:sp>
    <dsp:sp modelId="{14511517-14AA-42DE-A562-6F22B2DD0C41}">
      <dsp:nvSpPr>
        <dsp:cNvPr id="0" name=""/>
        <dsp:cNvSpPr/>
      </dsp:nvSpPr>
      <dsp:spPr>
        <a:xfrm>
          <a:off x="3097668" y="1015476"/>
          <a:ext cx="964406" cy="9421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CO" sz="900" kern="1200" dirty="0"/>
            <a:t>Desarrollar la evaluación docente al final del curso o semestre</a:t>
          </a:r>
        </a:p>
      </dsp:txBody>
      <dsp:txXfrm>
        <a:off x="3125263" y="1043071"/>
        <a:ext cx="909216" cy="8869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7E785-41A1-445A-9796-7960FD718190}">
      <dsp:nvSpPr>
        <dsp:cNvPr id="0" name=""/>
        <dsp:cNvSpPr/>
      </dsp:nvSpPr>
      <dsp:spPr>
        <a:xfrm>
          <a:off x="2338" y="2053809"/>
          <a:ext cx="4691743" cy="187669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310" tIns="33655" rIns="0" bIns="33655" numCol="1" spcCol="1270" anchor="ctr" anchorCtr="0">
          <a:noAutofit/>
        </a:bodyPr>
        <a:lstStyle/>
        <a:p>
          <a:pPr marL="0" lvl="0" indent="0" algn="ctr" defTabSz="2355850">
            <a:lnSpc>
              <a:spcPct val="90000"/>
            </a:lnSpc>
            <a:spcBef>
              <a:spcPct val="0"/>
            </a:spcBef>
            <a:spcAft>
              <a:spcPct val="35000"/>
            </a:spcAft>
            <a:buNone/>
          </a:pPr>
          <a:r>
            <a:rPr lang="es-ES" sz="5300" kern="1200">
              <a:latin typeface="Calibri Light" panose="020F0302020204030204"/>
            </a:rPr>
            <a:t>Presencial</a:t>
          </a:r>
          <a:endParaRPr lang="es-ES" sz="5300" kern="1200"/>
        </a:p>
      </dsp:txBody>
      <dsp:txXfrm>
        <a:off x="940687" y="2053809"/>
        <a:ext cx="2815046" cy="1876697"/>
      </dsp:txXfrm>
    </dsp:sp>
    <dsp:sp modelId="{E0034CDD-FA20-4408-A757-1EB18DE44611}">
      <dsp:nvSpPr>
        <dsp:cNvPr id="0" name=""/>
        <dsp:cNvSpPr/>
      </dsp:nvSpPr>
      <dsp:spPr>
        <a:xfrm>
          <a:off x="4084154" y="2213329"/>
          <a:ext cx="3894147" cy="1557658"/>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17780" rIns="0" bIns="17780" numCol="1" spcCol="1270" anchor="t" anchorCtr="0">
          <a:noAutofit/>
        </a:bodyPr>
        <a:lstStyle/>
        <a:p>
          <a:pPr marL="0" lvl="0" indent="0" algn="l" defTabSz="1244600">
            <a:lnSpc>
              <a:spcPct val="90000"/>
            </a:lnSpc>
            <a:spcBef>
              <a:spcPct val="0"/>
            </a:spcBef>
            <a:spcAft>
              <a:spcPct val="35000"/>
            </a:spcAft>
            <a:buNone/>
          </a:pPr>
          <a:r>
            <a:rPr lang="es-ES" sz="2800" kern="1200">
              <a:latin typeface="Calibri Light" panose="020F0302020204030204"/>
            </a:rPr>
            <a:t>Pregrado</a:t>
          </a:r>
          <a:endParaRPr lang="es-ES" sz="2800" kern="1200"/>
        </a:p>
        <a:p>
          <a:pPr marL="228600" lvl="1" indent="-228600" algn="l" defTabSz="977900" rtl="0">
            <a:lnSpc>
              <a:spcPct val="90000"/>
            </a:lnSpc>
            <a:spcBef>
              <a:spcPct val="0"/>
            </a:spcBef>
            <a:spcAft>
              <a:spcPct val="15000"/>
            </a:spcAft>
            <a:buChar char="•"/>
          </a:pPr>
          <a:r>
            <a:rPr lang="es-ES" sz="2200" kern="1200">
              <a:latin typeface="Calibri Light" panose="020F0302020204030204"/>
            </a:rPr>
            <a:t>Administración Pública</a:t>
          </a:r>
          <a:endParaRPr lang="es-ES" sz="2200" kern="1200"/>
        </a:p>
        <a:p>
          <a:pPr marL="228600" lvl="1" indent="-228600" algn="l" defTabSz="977900" rtl="0">
            <a:lnSpc>
              <a:spcPct val="90000"/>
            </a:lnSpc>
            <a:spcBef>
              <a:spcPct val="0"/>
            </a:spcBef>
            <a:spcAft>
              <a:spcPct val="15000"/>
            </a:spcAft>
            <a:buChar char="•"/>
          </a:pPr>
          <a:r>
            <a:rPr lang="es-ES" sz="2200" kern="1200">
              <a:latin typeface="Calibri Light" panose="020F0302020204030204"/>
            </a:rPr>
            <a:t>Economía Pública</a:t>
          </a:r>
        </a:p>
      </dsp:txBody>
      <dsp:txXfrm>
        <a:off x="4862983" y="2213329"/>
        <a:ext cx="2336489" cy="155765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4D96F-8B90-48F0-ACEB-EAC6C28A3D68}">
      <dsp:nvSpPr>
        <dsp:cNvPr id="0" name=""/>
        <dsp:cNvSpPr/>
      </dsp:nvSpPr>
      <dsp:spPr>
        <a:xfrm>
          <a:off x="919" y="2052"/>
          <a:ext cx="8009571" cy="10040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s-CO" sz="4300" kern="1200" dirty="0"/>
            <a:t>Coordinación académica </a:t>
          </a:r>
        </a:p>
      </dsp:txBody>
      <dsp:txXfrm>
        <a:off x="30328" y="31461"/>
        <a:ext cx="7950753" cy="945271"/>
      </dsp:txXfrm>
    </dsp:sp>
    <dsp:sp modelId="{4D010928-A65C-4A1B-B370-449F3B391471}">
      <dsp:nvSpPr>
        <dsp:cNvPr id="0" name=""/>
        <dsp:cNvSpPr/>
      </dsp:nvSpPr>
      <dsp:spPr>
        <a:xfrm>
          <a:off x="919" y="1143056"/>
          <a:ext cx="5232100" cy="10040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dirty="0"/>
            <a:t>Programar los horarios</a:t>
          </a:r>
        </a:p>
      </dsp:txBody>
      <dsp:txXfrm>
        <a:off x="30328" y="1172465"/>
        <a:ext cx="5173282" cy="945271"/>
      </dsp:txXfrm>
    </dsp:sp>
    <dsp:sp modelId="{8FCCEF2A-33EF-4675-8E5E-9E5A63DD1193}">
      <dsp:nvSpPr>
        <dsp:cNvPr id="0" name=""/>
        <dsp:cNvSpPr/>
      </dsp:nvSpPr>
      <dsp:spPr>
        <a:xfrm>
          <a:off x="919" y="2284059"/>
          <a:ext cx="2562242" cy="10040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Solicitar a Arca la creación del curso, vincular a los estudiantes y profesores</a:t>
          </a:r>
        </a:p>
      </dsp:txBody>
      <dsp:txXfrm>
        <a:off x="30328" y="2313468"/>
        <a:ext cx="2503424" cy="945271"/>
      </dsp:txXfrm>
    </dsp:sp>
    <dsp:sp modelId="{306B2CE4-E5D9-4A88-8EB5-AAF163084976}">
      <dsp:nvSpPr>
        <dsp:cNvPr id="0" name=""/>
        <dsp:cNvSpPr/>
      </dsp:nvSpPr>
      <dsp:spPr>
        <a:xfrm>
          <a:off x="2670776" y="2284059"/>
          <a:ext cx="2562242" cy="10040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Solicitar la creación del curso en Moodle y la matricula de estudiantes y docentes (Cuando aplique)</a:t>
          </a:r>
        </a:p>
      </dsp:txBody>
      <dsp:txXfrm>
        <a:off x="2700185" y="2313468"/>
        <a:ext cx="2503424" cy="945271"/>
      </dsp:txXfrm>
    </dsp:sp>
    <dsp:sp modelId="{71E54180-5011-4161-BF4A-22F57FC572C9}">
      <dsp:nvSpPr>
        <dsp:cNvPr id="0" name=""/>
        <dsp:cNvSpPr/>
      </dsp:nvSpPr>
      <dsp:spPr>
        <a:xfrm>
          <a:off x="5448247" y="1143056"/>
          <a:ext cx="2562242" cy="10040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dirty="0"/>
            <a:t>Hacer seguimiento a las clases desarrolladas sin importar la modalidad</a:t>
          </a:r>
        </a:p>
      </dsp:txBody>
      <dsp:txXfrm>
        <a:off x="5477656" y="1172465"/>
        <a:ext cx="2503424" cy="945271"/>
      </dsp:txXfrm>
    </dsp:sp>
    <dsp:sp modelId="{16306B33-E9A8-4D84-8E0C-9DAB86F820D4}">
      <dsp:nvSpPr>
        <dsp:cNvPr id="0" name=""/>
        <dsp:cNvSpPr/>
      </dsp:nvSpPr>
      <dsp:spPr>
        <a:xfrm>
          <a:off x="5448247" y="2284059"/>
          <a:ext cx="2562242" cy="10040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Recibir y responder las quejas y/o reclamaciones dadas por los estudiantes y docentes</a:t>
          </a:r>
        </a:p>
      </dsp:txBody>
      <dsp:txXfrm>
        <a:off x="5477656" y="2313468"/>
        <a:ext cx="2503424" cy="9452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1E218-533E-410F-A3B6-E66497EBBAF2}">
      <dsp:nvSpPr>
        <dsp:cNvPr id="0" name=""/>
        <dsp:cNvSpPr/>
      </dsp:nvSpPr>
      <dsp:spPr>
        <a:xfrm>
          <a:off x="7018" y="4319228"/>
          <a:ext cx="3600667" cy="144026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27940" rIns="0" bIns="27940" numCol="1" spcCol="1270" anchor="ctr" anchorCtr="0">
          <a:noAutofit/>
        </a:bodyPr>
        <a:lstStyle/>
        <a:p>
          <a:pPr marL="0" lvl="0" indent="0" algn="ctr" defTabSz="1955800" rtl="0">
            <a:lnSpc>
              <a:spcPct val="90000"/>
            </a:lnSpc>
            <a:spcBef>
              <a:spcPct val="0"/>
            </a:spcBef>
            <a:spcAft>
              <a:spcPct val="35000"/>
            </a:spcAft>
            <a:buNone/>
          </a:pPr>
          <a:r>
            <a:rPr lang="es-ES" sz="4400" kern="1200">
              <a:solidFill>
                <a:srgbClr val="000000"/>
              </a:solidFill>
              <a:latin typeface="Calibri"/>
              <a:ea typeface="Calibri"/>
              <a:cs typeface="Calibri"/>
            </a:rPr>
            <a:t>Distancia </a:t>
          </a:r>
          <a:endParaRPr lang="es-ES" sz="4400" kern="1200">
            <a:latin typeface="Calibri Light" panose="020F0302020204030204"/>
          </a:endParaRPr>
        </a:p>
      </dsp:txBody>
      <dsp:txXfrm>
        <a:off x="727151" y="4319228"/>
        <a:ext cx="2160401" cy="1440266"/>
      </dsp:txXfrm>
    </dsp:sp>
    <dsp:sp modelId="{D35705CB-747A-4F1D-9402-9E80E7088877}">
      <dsp:nvSpPr>
        <dsp:cNvPr id="0" name=""/>
        <dsp:cNvSpPr/>
      </dsp:nvSpPr>
      <dsp:spPr>
        <a:xfrm>
          <a:off x="3139599" y="4441651"/>
          <a:ext cx="2988553" cy="119542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t" anchorCtr="0">
          <a:noAutofit/>
        </a:bodyPr>
        <a:lstStyle/>
        <a:p>
          <a:pPr marL="0" lvl="0" indent="0" algn="l" defTabSz="400050">
            <a:lnSpc>
              <a:spcPct val="90000"/>
            </a:lnSpc>
            <a:spcBef>
              <a:spcPct val="0"/>
            </a:spcBef>
            <a:spcAft>
              <a:spcPct val="35000"/>
            </a:spcAft>
            <a:buNone/>
          </a:pPr>
          <a:r>
            <a:rPr lang="es-ES" sz="900" kern="1200">
              <a:latin typeface="Calibri Light" panose="020F0302020204030204"/>
            </a:rPr>
            <a:t>Pregrado</a:t>
          </a:r>
          <a:endParaRPr lang="es-ES" sz="900" kern="1200"/>
        </a:p>
        <a:p>
          <a:pPr marL="57150" lvl="1" indent="-57150" algn="l" defTabSz="311150" rtl="0">
            <a:lnSpc>
              <a:spcPct val="90000"/>
            </a:lnSpc>
            <a:spcBef>
              <a:spcPct val="0"/>
            </a:spcBef>
            <a:spcAft>
              <a:spcPct val="15000"/>
            </a:spcAft>
            <a:buChar char="•"/>
          </a:pPr>
          <a:r>
            <a:rPr lang="es-ES" sz="700" kern="1200">
              <a:latin typeface="Calibri Light" panose="020F0302020204030204"/>
            </a:rPr>
            <a:t>Administración pública territorial</a:t>
          </a:r>
          <a:endParaRPr lang="es-ES" sz="700" kern="1200"/>
        </a:p>
      </dsp:txBody>
      <dsp:txXfrm>
        <a:off x="3737310" y="4441651"/>
        <a:ext cx="1793132" cy="1195421"/>
      </dsp:txXfrm>
    </dsp:sp>
    <dsp:sp modelId="{46441BB7-699C-470C-BD7E-846E749508B8}">
      <dsp:nvSpPr>
        <dsp:cNvPr id="0" name=""/>
        <dsp:cNvSpPr/>
      </dsp:nvSpPr>
      <dsp:spPr>
        <a:xfrm>
          <a:off x="5709755" y="4441651"/>
          <a:ext cx="2988553" cy="119542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t" anchorCtr="0">
          <a:noAutofit/>
        </a:bodyPr>
        <a:lstStyle/>
        <a:p>
          <a:pPr marL="0" lvl="0" indent="0" algn="l" defTabSz="400050">
            <a:lnSpc>
              <a:spcPct val="90000"/>
            </a:lnSpc>
            <a:spcBef>
              <a:spcPct val="0"/>
            </a:spcBef>
            <a:spcAft>
              <a:spcPct val="35000"/>
            </a:spcAft>
            <a:buNone/>
          </a:pPr>
          <a:r>
            <a:rPr lang="es-ES" sz="900" kern="1200">
              <a:latin typeface="Calibri Light" panose="020F0302020204030204"/>
            </a:rPr>
            <a:t>Posgrado</a:t>
          </a:r>
          <a:endParaRPr lang="es-ES" sz="900" kern="1200"/>
        </a:p>
        <a:p>
          <a:pPr marL="57150" lvl="1" indent="-57150" algn="l" defTabSz="311150" rtl="0">
            <a:lnSpc>
              <a:spcPct val="90000"/>
            </a:lnSpc>
            <a:spcBef>
              <a:spcPct val="0"/>
            </a:spcBef>
            <a:spcAft>
              <a:spcPct val="15000"/>
            </a:spcAft>
            <a:buChar char="•"/>
          </a:pPr>
          <a:r>
            <a:rPr lang="es-ES" sz="700" kern="1200">
              <a:latin typeface="Calibri Light" panose="020F0302020204030204"/>
            </a:rPr>
            <a:t>Maestría en administración pública</a:t>
          </a:r>
        </a:p>
        <a:p>
          <a:pPr marL="57150" lvl="1" indent="-57150" algn="l" defTabSz="311150" rtl="0">
            <a:lnSpc>
              <a:spcPct val="90000"/>
            </a:lnSpc>
            <a:spcBef>
              <a:spcPct val="0"/>
            </a:spcBef>
            <a:spcAft>
              <a:spcPct val="15000"/>
            </a:spcAft>
            <a:buChar char="•"/>
          </a:pPr>
          <a:r>
            <a:rPr lang="es-ES" sz="700" b="0" kern="1200"/>
            <a:t>Maestría derechos humanos, gestión de la transición y posconflicto (Distancia)</a:t>
          </a:r>
        </a:p>
        <a:p>
          <a:pPr marL="57150" lvl="1" indent="-57150" algn="l" defTabSz="311150" rtl="0">
            <a:lnSpc>
              <a:spcPct val="90000"/>
            </a:lnSpc>
            <a:spcBef>
              <a:spcPct val="0"/>
            </a:spcBef>
            <a:spcAft>
              <a:spcPct val="15000"/>
            </a:spcAft>
            <a:buChar char="•"/>
          </a:pPr>
          <a:r>
            <a:rPr lang="es-ES" sz="700" kern="1200">
              <a:latin typeface="Calibri Light" panose="020F0302020204030204"/>
            </a:rPr>
            <a:t>ESP - Gestión y planificación del desarrollo urbano y regional</a:t>
          </a:r>
          <a:endParaRPr lang="es-ES" sz="700" kern="1200"/>
        </a:p>
        <a:p>
          <a:pPr marL="57150" lvl="1" indent="-57150" algn="l" defTabSz="311150" rtl="0">
            <a:lnSpc>
              <a:spcPct val="90000"/>
            </a:lnSpc>
            <a:spcBef>
              <a:spcPct val="0"/>
            </a:spcBef>
            <a:spcAft>
              <a:spcPct val="15000"/>
            </a:spcAft>
            <a:buChar char="•"/>
          </a:pPr>
          <a:r>
            <a:rPr lang="es-ES" sz="700" kern="1200">
              <a:latin typeface="Calibri Light" panose="020F0302020204030204"/>
            </a:rPr>
            <a:t>ESP - Gestión pública</a:t>
          </a:r>
        </a:p>
        <a:p>
          <a:pPr marL="57150" lvl="1" indent="-57150" algn="l" defTabSz="311150" rtl="0">
            <a:lnSpc>
              <a:spcPct val="90000"/>
            </a:lnSpc>
            <a:spcBef>
              <a:spcPct val="0"/>
            </a:spcBef>
            <a:spcAft>
              <a:spcPct val="15000"/>
            </a:spcAft>
            <a:buChar char="•"/>
          </a:pPr>
          <a:r>
            <a:rPr lang="es-ES" sz="700" kern="1200">
              <a:latin typeface="Calibri Light" panose="020F0302020204030204"/>
            </a:rPr>
            <a:t>ESP – Gerencia Social</a:t>
          </a:r>
        </a:p>
        <a:p>
          <a:pPr marL="57150" lvl="1" indent="-57150" algn="l" defTabSz="311150" rtl="0">
            <a:lnSpc>
              <a:spcPct val="90000"/>
            </a:lnSpc>
            <a:spcBef>
              <a:spcPct val="0"/>
            </a:spcBef>
            <a:spcAft>
              <a:spcPct val="15000"/>
            </a:spcAft>
            <a:buChar char="•"/>
          </a:pPr>
          <a:r>
            <a:rPr lang="es-ES" sz="700" kern="1200">
              <a:latin typeface="Calibri Light" panose="020F0302020204030204"/>
            </a:rPr>
            <a:t>ESP – Finanzas Públicas</a:t>
          </a:r>
        </a:p>
        <a:p>
          <a:pPr marL="57150" lvl="1" indent="-57150" algn="l" defTabSz="311150" rtl="0">
            <a:lnSpc>
              <a:spcPct val="90000"/>
            </a:lnSpc>
            <a:spcBef>
              <a:spcPct val="0"/>
            </a:spcBef>
            <a:spcAft>
              <a:spcPct val="15000"/>
            </a:spcAft>
            <a:buChar char="•"/>
          </a:pPr>
          <a:r>
            <a:rPr lang="es-ES" sz="700" kern="1200">
              <a:latin typeface="Calibri Light" panose="020F0302020204030204"/>
            </a:rPr>
            <a:t>ESP – Proyectos De Desarrollo</a:t>
          </a:r>
        </a:p>
      </dsp:txBody>
      <dsp:txXfrm>
        <a:off x="6307466" y="4441651"/>
        <a:ext cx="1793132" cy="1195421"/>
      </dsp:txXfrm>
    </dsp:sp>
    <dsp:sp modelId="{9E6E46A6-AF1B-4C7A-B642-800DFE2B23AE}">
      <dsp:nvSpPr>
        <dsp:cNvPr id="0" name=""/>
        <dsp:cNvSpPr/>
      </dsp:nvSpPr>
      <dsp:spPr>
        <a:xfrm>
          <a:off x="8279911" y="4441651"/>
          <a:ext cx="2988553" cy="119542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t" anchorCtr="0">
          <a:noAutofit/>
        </a:bodyPr>
        <a:lstStyle/>
        <a:p>
          <a:pPr marL="0" lvl="0" indent="0" algn="l" defTabSz="400050" rtl="0">
            <a:lnSpc>
              <a:spcPct val="90000"/>
            </a:lnSpc>
            <a:spcBef>
              <a:spcPct val="0"/>
            </a:spcBef>
            <a:spcAft>
              <a:spcPct val="35000"/>
            </a:spcAft>
            <a:buNone/>
          </a:pPr>
          <a:r>
            <a:rPr lang="es-ES" sz="900" kern="1200">
              <a:solidFill>
                <a:srgbClr val="444444"/>
              </a:solidFill>
              <a:latin typeface="Calibri"/>
              <a:ea typeface="Calibri"/>
              <a:cs typeface="Calibri"/>
            </a:rPr>
            <a:t>Capacitaciones</a:t>
          </a:r>
          <a:endParaRPr lang="en-US" sz="900" kern="1200">
            <a:solidFill>
              <a:srgbClr val="444444"/>
            </a:solidFill>
            <a:latin typeface="Calibri"/>
            <a:ea typeface="Calibri"/>
            <a:cs typeface="Calibri"/>
          </a:endParaRPr>
        </a:p>
        <a:p>
          <a:pPr marL="57150" lvl="1" indent="-57150" algn="l" defTabSz="311150">
            <a:lnSpc>
              <a:spcPct val="90000"/>
            </a:lnSpc>
            <a:spcBef>
              <a:spcPct val="0"/>
            </a:spcBef>
            <a:spcAft>
              <a:spcPct val="15000"/>
            </a:spcAft>
            <a:buChar char="•"/>
          </a:pPr>
          <a:r>
            <a:rPr lang="es-ES" sz="700" kern="1200">
              <a:solidFill>
                <a:srgbClr val="444444"/>
              </a:solidFill>
              <a:latin typeface="Calibri"/>
              <a:ea typeface="Calibri"/>
              <a:cs typeface="Calibri"/>
            </a:rPr>
            <a:t>Programas de capacitación, Alto gobierno, Talento humano</a:t>
          </a:r>
          <a:endParaRPr lang="es-ES" sz="700" kern="1200"/>
        </a:p>
      </dsp:txBody>
      <dsp:txXfrm>
        <a:off x="8877622" y="4441651"/>
        <a:ext cx="1793132" cy="11954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D66AB-EB56-4F8F-B183-E50B1FAABAC0}">
      <dsp:nvSpPr>
        <dsp:cNvPr id="0" name=""/>
        <dsp:cNvSpPr/>
      </dsp:nvSpPr>
      <dsp:spPr>
        <a:xfrm>
          <a:off x="6103" y="3355994"/>
          <a:ext cx="3131135" cy="125245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310" tIns="33655" rIns="0" bIns="33655" numCol="1" spcCol="1270" anchor="ctr" anchorCtr="0">
          <a:noAutofit/>
        </a:bodyPr>
        <a:lstStyle/>
        <a:p>
          <a:pPr marL="0" lvl="0" indent="0" algn="ctr" defTabSz="2355850">
            <a:lnSpc>
              <a:spcPct val="90000"/>
            </a:lnSpc>
            <a:spcBef>
              <a:spcPct val="0"/>
            </a:spcBef>
            <a:spcAft>
              <a:spcPct val="35000"/>
            </a:spcAft>
            <a:buNone/>
          </a:pPr>
          <a:r>
            <a:rPr lang="es-ES" sz="5300" kern="1200">
              <a:latin typeface="Calibri Light" panose="020F0302020204030204"/>
            </a:rPr>
            <a:t>Virtual</a:t>
          </a:r>
          <a:endParaRPr lang="es-ES" sz="5300" kern="1200"/>
        </a:p>
      </dsp:txBody>
      <dsp:txXfrm>
        <a:off x="632330" y="3355994"/>
        <a:ext cx="1878681" cy="1252454"/>
      </dsp:txXfrm>
    </dsp:sp>
    <dsp:sp modelId="{8ED14D1E-385F-45C6-82F9-FEC49DE6C133}">
      <dsp:nvSpPr>
        <dsp:cNvPr id="0" name=""/>
        <dsp:cNvSpPr/>
      </dsp:nvSpPr>
      <dsp:spPr>
        <a:xfrm>
          <a:off x="2730191" y="3462452"/>
          <a:ext cx="2598842" cy="103953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t" anchorCtr="0">
          <a:noAutofit/>
        </a:bodyPr>
        <a:lstStyle/>
        <a:p>
          <a:pPr marL="0" lvl="0" indent="0" algn="l" defTabSz="577850" rtl="0">
            <a:lnSpc>
              <a:spcPct val="90000"/>
            </a:lnSpc>
            <a:spcBef>
              <a:spcPct val="0"/>
            </a:spcBef>
            <a:spcAft>
              <a:spcPct val="35000"/>
            </a:spcAft>
            <a:buNone/>
          </a:pPr>
          <a:r>
            <a:rPr lang="es-ES" sz="1300" kern="1200">
              <a:latin typeface="Calibri Light" panose="020F0302020204030204"/>
            </a:rPr>
            <a:t>Pregrado</a:t>
          </a:r>
        </a:p>
        <a:p>
          <a:pPr marL="57150" lvl="1" indent="-57150" algn="l" defTabSz="444500" rtl="0">
            <a:lnSpc>
              <a:spcPct val="90000"/>
            </a:lnSpc>
            <a:spcBef>
              <a:spcPct val="0"/>
            </a:spcBef>
            <a:spcAft>
              <a:spcPct val="15000"/>
            </a:spcAft>
            <a:buChar char="•"/>
          </a:pPr>
          <a:r>
            <a:rPr lang="es-ES" sz="1000" kern="1200">
              <a:latin typeface="Calibri Light" panose="020F0302020204030204"/>
            </a:rPr>
            <a:t>Algunos cursos de </a:t>
          </a:r>
          <a:r>
            <a:rPr lang="es-ES" sz="1000" kern="1200" err="1">
              <a:latin typeface="Calibri Light" panose="020F0302020204030204"/>
            </a:rPr>
            <a:t>Ap</a:t>
          </a:r>
          <a:r>
            <a:rPr lang="es-ES" sz="1000" kern="1200">
              <a:latin typeface="Calibri Light" panose="020F0302020204030204"/>
            </a:rPr>
            <a:t> usan aulas conforme a la necesidad</a:t>
          </a:r>
        </a:p>
      </dsp:txBody>
      <dsp:txXfrm>
        <a:off x="3249960" y="3462452"/>
        <a:ext cx="1559305" cy="1039537"/>
      </dsp:txXfrm>
    </dsp:sp>
    <dsp:sp modelId="{394AC283-57B6-405D-BBA3-452AC6E63E13}">
      <dsp:nvSpPr>
        <dsp:cNvPr id="0" name=""/>
        <dsp:cNvSpPr/>
      </dsp:nvSpPr>
      <dsp:spPr>
        <a:xfrm>
          <a:off x="4965196" y="3462452"/>
          <a:ext cx="2598842" cy="103953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t" anchorCtr="0">
          <a:noAutofit/>
        </a:bodyPr>
        <a:lstStyle/>
        <a:p>
          <a:pPr marL="0" lvl="0" indent="0" algn="l" defTabSz="577850" rtl="0">
            <a:lnSpc>
              <a:spcPct val="90000"/>
            </a:lnSpc>
            <a:spcBef>
              <a:spcPct val="0"/>
            </a:spcBef>
            <a:spcAft>
              <a:spcPct val="35000"/>
            </a:spcAft>
            <a:buNone/>
          </a:pPr>
          <a:r>
            <a:rPr lang="es-ES" sz="1300" kern="1200">
              <a:latin typeface="Calibri Light" panose="020F0302020204030204"/>
            </a:rPr>
            <a:t>Posgrado</a:t>
          </a:r>
        </a:p>
        <a:p>
          <a:pPr marL="57150" lvl="1" indent="-57150" algn="l" defTabSz="444500" rtl="0">
            <a:lnSpc>
              <a:spcPct val="90000"/>
            </a:lnSpc>
            <a:spcBef>
              <a:spcPct val="0"/>
            </a:spcBef>
            <a:spcAft>
              <a:spcPct val="15000"/>
            </a:spcAft>
            <a:buChar char="•"/>
          </a:pPr>
          <a:r>
            <a:rPr lang="es-ES" sz="1000" kern="1200">
              <a:solidFill>
                <a:srgbClr val="444444"/>
              </a:solidFill>
              <a:latin typeface="Calibri"/>
              <a:ea typeface="Calibri"/>
              <a:cs typeface="Calibri"/>
            </a:rPr>
            <a:t>ESP - Gestión pública</a:t>
          </a:r>
          <a:endParaRPr lang="en-US" sz="1000" kern="1200">
            <a:solidFill>
              <a:srgbClr val="444444"/>
            </a:solidFill>
            <a:latin typeface="Calibri"/>
            <a:ea typeface="Calibri"/>
            <a:cs typeface="Calibri"/>
          </a:endParaRPr>
        </a:p>
        <a:p>
          <a:pPr marL="57150" lvl="1" indent="-57150" algn="l" defTabSz="444500">
            <a:lnSpc>
              <a:spcPct val="90000"/>
            </a:lnSpc>
            <a:spcBef>
              <a:spcPct val="0"/>
            </a:spcBef>
            <a:spcAft>
              <a:spcPct val="15000"/>
            </a:spcAft>
            <a:buChar char="•"/>
          </a:pPr>
          <a:r>
            <a:rPr lang="es-ES" sz="1000" kern="1200">
              <a:solidFill>
                <a:srgbClr val="444444"/>
              </a:solidFill>
              <a:latin typeface="Calibri"/>
              <a:ea typeface="Calibri"/>
              <a:cs typeface="Calibri"/>
            </a:rPr>
            <a:t>ESP – Gerencia Social</a:t>
          </a:r>
          <a:endParaRPr lang="en-US" sz="1000" kern="1200">
            <a:solidFill>
              <a:srgbClr val="444444"/>
            </a:solidFill>
            <a:latin typeface="Calibri"/>
            <a:ea typeface="Calibri"/>
            <a:cs typeface="Calibri"/>
          </a:endParaRPr>
        </a:p>
        <a:p>
          <a:pPr marL="57150" lvl="1" indent="-57150" algn="l" defTabSz="444500">
            <a:lnSpc>
              <a:spcPct val="90000"/>
            </a:lnSpc>
            <a:spcBef>
              <a:spcPct val="0"/>
            </a:spcBef>
            <a:spcAft>
              <a:spcPct val="15000"/>
            </a:spcAft>
            <a:buChar char="•"/>
          </a:pPr>
          <a:r>
            <a:rPr lang="es-ES" sz="1000" kern="1200">
              <a:solidFill>
                <a:srgbClr val="444444"/>
              </a:solidFill>
              <a:latin typeface="Calibri"/>
              <a:ea typeface="Calibri"/>
              <a:cs typeface="Calibri"/>
            </a:rPr>
            <a:t>ESP – Finanzas Públicas</a:t>
          </a:r>
          <a:endParaRPr lang="en-US" sz="1000" kern="1200">
            <a:solidFill>
              <a:srgbClr val="444444"/>
            </a:solidFill>
            <a:latin typeface="Calibri"/>
            <a:ea typeface="Calibri"/>
            <a:cs typeface="Calibri"/>
          </a:endParaRPr>
        </a:p>
        <a:p>
          <a:pPr marL="57150" lvl="1" indent="-57150" algn="l" defTabSz="444500">
            <a:lnSpc>
              <a:spcPct val="90000"/>
            </a:lnSpc>
            <a:spcBef>
              <a:spcPct val="0"/>
            </a:spcBef>
            <a:spcAft>
              <a:spcPct val="15000"/>
            </a:spcAft>
            <a:buChar char="•"/>
          </a:pPr>
          <a:r>
            <a:rPr lang="es-ES" sz="1000" kern="1200">
              <a:solidFill>
                <a:srgbClr val="444444"/>
              </a:solidFill>
              <a:latin typeface="Calibri"/>
              <a:ea typeface="Calibri"/>
              <a:cs typeface="Calibri"/>
            </a:rPr>
            <a:t>ESP – Proyectos De Desarrollo</a:t>
          </a:r>
          <a:endParaRPr lang="es-ES" sz="1000" kern="1200"/>
        </a:p>
      </dsp:txBody>
      <dsp:txXfrm>
        <a:off x="5484965" y="3462452"/>
        <a:ext cx="1559305" cy="1039537"/>
      </dsp:txXfrm>
    </dsp:sp>
    <dsp:sp modelId="{C8BB25F0-3CA8-4D41-8274-724F9438F273}">
      <dsp:nvSpPr>
        <dsp:cNvPr id="0" name=""/>
        <dsp:cNvSpPr/>
      </dsp:nvSpPr>
      <dsp:spPr>
        <a:xfrm>
          <a:off x="7200200" y="3462452"/>
          <a:ext cx="2598842" cy="103953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t" anchorCtr="0">
          <a:noAutofit/>
        </a:bodyPr>
        <a:lstStyle/>
        <a:p>
          <a:pPr marL="0" lvl="0" indent="0" algn="l" defTabSz="577850" rtl="0">
            <a:lnSpc>
              <a:spcPct val="90000"/>
            </a:lnSpc>
            <a:spcBef>
              <a:spcPct val="0"/>
            </a:spcBef>
            <a:spcAft>
              <a:spcPct val="35000"/>
            </a:spcAft>
            <a:buNone/>
          </a:pPr>
          <a:r>
            <a:rPr lang="es-ES" sz="1300" kern="1200">
              <a:solidFill>
                <a:srgbClr val="444444"/>
              </a:solidFill>
              <a:latin typeface="Calibri"/>
              <a:ea typeface="Calibri"/>
              <a:cs typeface="Calibri"/>
            </a:rPr>
            <a:t>Capacitaciones</a:t>
          </a:r>
          <a:endParaRPr lang="en-US" sz="1300" kern="1200">
            <a:solidFill>
              <a:srgbClr val="444444"/>
            </a:solidFill>
            <a:latin typeface="Calibri"/>
            <a:ea typeface="Calibri"/>
            <a:cs typeface="Calibri"/>
          </a:endParaRPr>
        </a:p>
        <a:p>
          <a:pPr marL="57150" lvl="1" indent="-57150" algn="l" defTabSz="444500">
            <a:lnSpc>
              <a:spcPct val="90000"/>
            </a:lnSpc>
            <a:spcBef>
              <a:spcPct val="0"/>
            </a:spcBef>
            <a:spcAft>
              <a:spcPct val="15000"/>
            </a:spcAft>
            <a:buChar char="•"/>
          </a:pPr>
          <a:r>
            <a:rPr lang="es-ES" sz="1000" kern="1200">
              <a:solidFill>
                <a:srgbClr val="444444"/>
              </a:solidFill>
              <a:latin typeface="Calibri"/>
              <a:ea typeface="Calibri"/>
              <a:cs typeface="Calibri"/>
            </a:rPr>
            <a:t>Programas de capacitación, Alto gobierno, Talento humano</a:t>
          </a:r>
          <a:endParaRPr lang="es-ES" sz="1000" kern="1200"/>
        </a:p>
      </dsp:txBody>
      <dsp:txXfrm>
        <a:off x="7719969" y="3462452"/>
        <a:ext cx="1559305" cy="10395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17737-B5B5-4866-B332-82AB561330DC}">
      <dsp:nvSpPr>
        <dsp:cNvPr id="0" name=""/>
        <dsp:cNvSpPr/>
      </dsp:nvSpPr>
      <dsp:spPr>
        <a:xfrm>
          <a:off x="0" y="833036"/>
          <a:ext cx="3307774"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B102FE-E3C4-4A0D-934B-4DEB06E58813}">
      <dsp:nvSpPr>
        <dsp:cNvPr id="0" name=""/>
        <dsp:cNvSpPr/>
      </dsp:nvSpPr>
      <dsp:spPr>
        <a:xfrm>
          <a:off x="165388" y="523076"/>
          <a:ext cx="231544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518" tIns="0" rIns="87518" bIns="0" numCol="1" spcCol="1270" anchor="ctr" anchorCtr="0">
          <a:noAutofit/>
        </a:bodyPr>
        <a:lstStyle/>
        <a:p>
          <a:pPr marL="0" lvl="0" indent="0" algn="l" defTabSz="933450" rtl="0">
            <a:lnSpc>
              <a:spcPct val="90000"/>
            </a:lnSpc>
            <a:spcBef>
              <a:spcPct val="0"/>
            </a:spcBef>
            <a:spcAft>
              <a:spcPct val="35000"/>
            </a:spcAft>
            <a:buNone/>
          </a:pPr>
          <a:r>
            <a:rPr lang="es-ES" sz="2100" kern="1200">
              <a:latin typeface="Calibri Light" panose="020F0302020204030204"/>
            </a:rPr>
            <a:t>Interacción directa</a:t>
          </a:r>
          <a:endParaRPr lang="es-ES" sz="2100" kern="1200"/>
        </a:p>
      </dsp:txBody>
      <dsp:txXfrm>
        <a:off x="195650" y="553338"/>
        <a:ext cx="2254917" cy="559396"/>
      </dsp:txXfrm>
    </dsp:sp>
    <dsp:sp modelId="{B83020A6-6855-4830-8661-963C9ECA7045}">
      <dsp:nvSpPr>
        <dsp:cNvPr id="0" name=""/>
        <dsp:cNvSpPr/>
      </dsp:nvSpPr>
      <dsp:spPr>
        <a:xfrm>
          <a:off x="0" y="1785597"/>
          <a:ext cx="3307774"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ACE8E0-F1B0-46CA-8DCE-06F1413F6AAA}">
      <dsp:nvSpPr>
        <dsp:cNvPr id="0" name=""/>
        <dsp:cNvSpPr/>
      </dsp:nvSpPr>
      <dsp:spPr>
        <a:xfrm>
          <a:off x="165388" y="1475637"/>
          <a:ext cx="231544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518" tIns="0" rIns="87518" bIns="0" numCol="1" spcCol="1270" anchor="ctr" anchorCtr="0">
          <a:noAutofit/>
        </a:bodyPr>
        <a:lstStyle/>
        <a:p>
          <a:pPr marL="0" lvl="0" indent="0" algn="l" defTabSz="933450" rtl="0">
            <a:lnSpc>
              <a:spcPct val="90000"/>
            </a:lnSpc>
            <a:spcBef>
              <a:spcPct val="0"/>
            </a:spcBef>
            <a:spcAft>
              <a:spcPct val="35000"/>
            </a:spcAft>
            <a:buNone/>
          </a:pPr>
          <a:r>
            <a:rPr lang="es-ES" sz="2100" kern="1200">
              <a:latin typeface="Calibri Light" panose="020F0302020204030204"/>
            </a:rPr>
            <a:t>Acceso a recursos</a:t>
          </a:r>
          <a:endParaRPr lang="es-ES" sz="2100" kern="1200"/>
        </a:p>
      </dsp:txBody>
      <dsp:txXfrm>
        <a:off x="195650" y="1505899"/>
        <a:ext cx="2254917" cy="5593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17737-B5B5-4866-B332-82AB561330DC}">
      <dsp:nvSpPr>
        <dsp:cNvPr id="0" name=""/>
        <dsp:cNvSpPr/>
      </dsp:nvSpPr>
      <dsp:spPr>
        <a:xfrm>
          <a:off x="0" y="902300"/>
          <a:ext cx="353291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B102FE-E3C4-4A0D-934B-4DEB06E58813}">
      <dsp:nvSpPr>
        <dsp:cNvPr id="0" name=""/>
        <dsp:cNvSpPr/>
      </dsp:nvSpPr>
      <dsp:spPr>
        <a:xfrm>
          <a:off x="176645" y="680900"/>
          <a:ext cx="2473037"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 tIns="0" rIns="93475" bIns="0" numCol="1" spcCol="1270" anchor="ctr" anchorCtr="0">
          <a:noAutofit/>
        </a:bodyPr>
        <a:lstStyle/>
        <a:p>
          <a:pPr marL="0" lvl="0" indent="0" algn="l" defTabSz="666750" rtl="0">
            <a:lnSpc>
              <a:spcPct val="90000"/>
            </a:lnSpc>
            <a:spcBef>
              <a:spcPct val="0"/>
            </a:spcBef>
            <a:spcAft>
              <a:spcPct val="35000"/>
            </a:spcAft>
            <a:buNone/>
          </a:pPr>
          <a:r>
            <a:rPr lang="es-ES" sz="1500" kern="1200">
              <a:latin typeface="Calibri Light" panose="020F0302020204030204"/>
            </a:rPr>
            <a:t>Flexibilidad- adaptabilidad</a:t>
          </a:r>
          <a:endParaRPr lang="es-ES" sz="1500" kern="1200"/>
        </a:p>
      </dsp:txBody>
      <dsp:txXfrm>
        <a:off x="198261" y="702516"/>
        <a:ext cx="2429805" cy="399568"/>
      </dsp:txXfrm>
    </dsp:sp>
    <dsp:sp modelId="{1462CFF7-4611-4E18-AFAC-F4AD17120279}">
      <dsp:nvSpPr>
        <dsp:cNvPr id="0" name=""/>
        <dsp:cNvSpPr/>
      </dsp:nvSpPr>
      <dsp:spPr>
        <a:xfrm>
          <a:off x="0" y="1582700"/>
          <a:ext cx="353291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779D9A-6F1A-431D-BB88-1798B740E5EE}">
      <dsp:nvSpPr>
        <dsp:cNvPr id="0" name=""/>
        <dsp:cNvSpPr/>
      </dsp:nvSpPr>
      <dsp:spPr>
        <a:xfrm>
          <a:off x="176645" y="1361300"/>
          <a:ext cx="2473037"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 tIns="0" rIns="93475" bIns="0" numCol="1" spcCol="1270" anchor="ctr" anchorCtr="0">
          <a:noAutofit/>
        </a:bodyPr>
        <a:lstStyle/>
        <a:p>
          <a:pPr marL="0" lvl="0" indent="0" algn="l" defTabSz="666750" rtl="0">
            <a:lnSpc>
              <a:spcPct val="90000"/>
            </a:lnSpc>
            <a:spcBef>
              <a:spcPct val="0"/>
            </a:spcBef>
            <a:spcAft>
              <a:spcPct val="35000"/>
            </a:spcAft>
            <a:buNone/>
          </a:pPr>
          <a:r>
            <a:rPr lang="es-ES" sz="1500" kern="1200">
              <a:latin typeface="Calibri Light" panose="020F0302020204030204"/>
            </a:rPr>
            <a:t>Acceso a diferentes recursos </a:t>
          </a:r>
        </a:p>
      </dsp:txBody>
      <dsp:txXfrm>
        <a:off x="198261" y="1382916"/>
        <a:ext cx="2429805" cy="3995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17737-B5B5-4866-B332-82AB561330DC}">
      <dsp:nvSpPr>
        <dsp:cNvPr id="0" name=""/>
        <dsp:cNvSpPr/>
      </dsp:nvSpPr>
      <dsp:spPr>
        <a:xfrm>
          <a:off x="0" y="1516248"/>
          <a:ext cx="2747817"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B102FE-E3C4-4A0D-934B-4DEB06E58813}">
      <dsp:nvSpPr>
        <dsp:cNvPr id="0" name=""/>
        <dsp:cNvSpPr/>
      </dsp:nvSpPr>
      <dsp:spPr>
        <a:xfrm>
          <a:off x="137390" y="1339128"/>
          <a:ext cx="1923472"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703" tIns="0" rIns="72703" bIns="0" numCol="1" spcCol="1270" anchor="ctr" anchorCtr="0">
          <a:noAutofit/>
        </a:bodyPr>
        <a:lstStyle/>
        <a:p>
          <a:pPr marL="0" lvl="0" indent="0" algn="l" defTabSz="533400">
            <a:lnSpc>
              <a:spcPct val="90000"/>
            </a:lnSpc>
            <a:spcBef>
              <a:spcPct val="0"/>
            </a:spcBef>
            <a:spcAft>
              <a:spcPct val="35000"/>
            </a:spcAft>
            <a:buNone/>
          </a:pPr>
          <a:r>
            <a:rPr lang="es-ES" sz="1200" kern="1200">
              <a:latin typeface="Calibri Light" panose="020F0302020204030204"/>
            </a:rPr>
            <a:t>Flexibilidad – Acceso global</a:t>
          </a:r>
          <a:endParaRPr lang="es-ES" sz="1200" kern="1200"/>
        </a:p>
      </dsp:txBody>
      <dsp:txXfrm>
        <a:off x="154683" y="1356421"/>
        <a:ext cx="1888886" cy="319654"/>
      </dsp:txXfrm>
    </dsp:sp>
    <dsp:sp modelId="{B83020A6-6855-4830-8661-963C9ECA7045}">
      <dsp:nvSpPr>
        <dsp:cNvPr id="0" name=""/>
        <dsp:cNvSpPr/>
      </dsp:nvSpPr>
      <dsp:spPr>
        <a:xfrm>
          <a:off x="0" y="2060568"/>
          <a:ext cx="2747817"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ACE8E0-F1B0-46CA-8DCE-06F1413F6AAA}">
      <dsp:nvSpPr>
        <dsp:cNvPr id="0" name=""/>
        <dsp:cNvSpPr/>
      </dsp:nvSpPr>
      <dsp:spPr>
        <a:xfrm>
          <a:off x="137390" y="1883448"/>
          <a:ext cx="1923472"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703" tIns="0" rIns="72703" bIns="0" numCol="1" spcCol="1270" anchor="ctr" anchorCtr="0">
          <a:noAutofit/>
        </a:bodyPr>
        <a:lstStyle/>
        <a:p>
          <a:pPr marL="0" lvl="0" indent="0" algn="l" defTabSz="533400" rtl="0">
            <a:lnSpc>
              <a:spcPct val="90000"/>
            </a:lnSpc>
            <a:spcBef>
              <a:spcPct val="0"/>
            </a:spcBef>
            <a:spcAft>
              <a:spcPct val="35000"/>
            </a:spcAft>
            <a:buNone/>
          </a:pPr>
          <a:r>
            <a:rPr lang="es-ES" sz="1200" kern="1200">
              <a:latin typeface="Calibri Light" panose="020F0302020204030204"/>
            </a:rPr>
            <a:t>Costos reducidos</a:t>
          </a:r>
          <a:endParaRPr lang="es-ES" sz="1200" kern="1200"/>
        </a:p>
      </dsp:txBody>
      <dsp:txXfrm>
        <a:off x="154683" y="1900741"/>
        <a:ext cx="1888886" cy="319654"/>
      </dsp:txXfrm>
    </dsp:sp>
    <dsp:sp modelId="{9EBC8F66-8B7A-4C19-9021-D212D4DB3423}">
      <dsp:nvSpPr>
        <dsp:cNvPr id="0" name=""/>
        <dsp:cNvSpPr/>
      </dsp:nvSpPr>
      <dsp:spPr>
        <a:xfrm>
          <a:off x="0" y="2604888"/>
          <a:ext cx="2747817"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851ED9-BFE0-4D33-9D8B-7111CBB9BB81}">
      <dsp:nvSpPr>
        <dsp:cNvPr id="0" name=""/>
        <dsp:cNvSpPr/>
      </dsp:nvSpPr>
      <dsp:spPr>
        <a:xfrm>
          <a:off x="137390" y="2427768"/>
          <a:ext cx="1923472"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703" tIns="0" rIns="72703" bIns="0" numCol="1" spcCol="1270" anchor="ctr" anchorCtr="0">
          <a:noAutofit/>
        </a:bodyPr>
        <a:lstStyle/>
        <a:p>
          <a:pPr marL="0" lvl="0" indent="0" algn="l" defTabSz="533400" rtl="0">
            <a:lnSpc>
              <a:spcPct val="90000"/>
            </a:lnSpc>
            <a:spcBef>
              <a:spcPct val="0"/>
            </a:spcBef>
            <a:spcAft>
              <a:spcPct val="35000"/>
            </a:spcAft>
            <a:buNone/>
          </a:pPr>
          <a:r>
            <a:rPr lang="es-ES" sz="1200" kern="1200">
              <a:latin typeface="Calibri Light" panose="020F0302020204030204"/>
            </a:rPr>
            <a:t>Autodisciplina </a:t>
          </a:r>
          <a:endParaRPr lang="es-ES" sz="1200" kern="1200"/>
        </a:p>
      </dsp:txBody>
      <dsp:txXfrm>
        <a:off x="154683" y="2445061"/>
        <a:ext cx="1888886" cy="3196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D0A6-5C89-4084-AE12-A6C6CD07072F}">
      <dsp:nvSpPr>
        <dsp:cNvPr id="0" name=""/>
        <dsp:cNvSpPr/>
      </dsp:nvSpPr>
      <dsp:spPr>
        <a:xfrm rot="3720237">
          <a:off x="1711111" y="3055160"/>
          <a:ext cx="768961" cy="50449"/>
        </a:xfrm>
        <a:custGeom>
          <a:avLst/>
          <a:gdLst/>
          <a:ahLst/>
          <a:cxnLst/>
          <a:rect l="0" t="0" r="0" b="0"/>
          <a:pathLst>
            <a:path>
              <a:moveTo>
                <a:pt x="0" y="25224"/>
              </a:moveTo>
              <a:lnTo>
                <a:pt x="768961" y="252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1BE05C-8443-4BCD-8AE2-1A586905F6D0}">
      <dsp:nvSpPr>
        <dsp:cNvPr id="0" name=""/>
        <dsp:cNvSpPr/>
      </dsp:nvSpPr>
      <dsp:spPr>
        <a:xfrm rot="1290237">
          <a:off x="2165477" y="2475828"/>
          <a:ext cx="608242" cy="50449"/>
        </a:xfrm>
        <a:custGeom>
          <a:avLst/>
          <a:gdLst/>
          <a:ahLst/>
          <a:cxnLst/>
          <a:rect l="0" t="0" r="0" b="0"/>
          <a:pathLst>
            <a:path>
              <a:moveTo>
                <a:pt x="0" y="25224"/>
              </a:moveTo>
              <a:lnTo>
                <a:pt x="608242" y="252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B3393B-28A7-436D-8046-F7A76F5EAA0D}">
      <dsp:nvSpPr>
        <dsp:cNvPr id="0" name=""/>
        <dsp:cNvSpPr/>
      </dsp:nvSpPr>
      <dsp:spPr>
        <a:xfrm rot="20309763">
          <a:off x="2165477" y="1796050"/>
          <a:ext cx="608242" cy="50449"/>
        </a:xfrm>
        <a:custGeom>
          <a:avLst/>
          <a:gdLst/>
          <a:ahLst/>
          <a:cxnLst/>
          <a:rect l="0" t="0" r="0" b="0"/>
          <a:pathLst>
            <a:path>
              <a:moveTo>
                <a:pt x="0" y="25224"/>
              </a:moveTo>
              <a:lnTo>
                <a:pt x="608242" y="252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C0A94B-7F1F-48B8-8F4C-A6C127B959DD}">
      <dsp:nvSpPr>
        <dsp:cNvPr id="0" name=""/>
        <dsp:cNvSpPr/>
      </dsp:nvSpPr>
      <dsp:spPr>
        <a:xfrm rot="17962762">
          <a:off x="1724677" y="1199336"/>
          <a:ext cx="819084" cy="50449"/>
        </a:xfrm>
        <a:custGeom>
          <a:avLst/>
          <a:gdLst/>
          <a:ahLst/>
          <a:cxnLst/>
          <a:rect l="0" t="0" r="0" b="0"/>
          <a:pathLst>
            <a:path>
              <a:moveTo>
                <a:pt x="0" y="25224"/>
              </a:moveTo>
              <a:lnTo>
                <a:pt x="819084" y="252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523020-011B-4594-A21D-ECC160F228E9}">
      <dsp:nvSpPr>
        <dsp:cNvPr id="0" name=""/>
        <dsp:cNvSpPr/>
      </dsp:nvSpPr>
      <dsp:spPr>
        <a:xfrm>
          <a:off x="778726" y="1332975"/>
          <a:ext cx="1656377" cy="165637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DB0436-DA01-453B-8BD9-96F10389AA6E}">
      <dsp:nvSpPr>
        <dsp:cNvPr id="0" name=""/>
        <dsp:cNvSpPr/>
      </dsp:nvSpPr>
      <dsp:spPr>
        <a:xfrm>
          <a:off x="2098960" y="63"/>
          <a:ext cx="927252" cy="9272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rtl="0">
            <a:lnSpc>
              <a:spcPct val="90000"/>
            </a:lnSpc>
            <a:spcBef>
              <a:spcPct val="0"/>
            </a:spcBef>
            <a:spcAft>
              <a:spcPct val="35000"/>
            </a:spcAft>
            <a:buNone/>
          </a:pPr>
          <a:r>
            <a:rPr lang="es-ES" sz="900" kern="1200">
              <a:solidFill>
                <a:srgbClr val="242424"/>
              </a:solidFill>
              <a:latin typeface="Segoe UI"/>
              <a:cs typeface="Segoe UI"/>
            </a:rPr>
            <a:t>Aulas físicas</a:t>
          </a:r>
          <a:endParaRPr lang="es-ES" sz="900" kern="1200">
            <a:latin typeface="Calibri Light" panose="020F0302020204030204"/>
          </a:endParaRPr>
        </a:p>
      </dsp:txBody>
      <dsp:txXfrm>
        <a:off x="2234753" y="135856"/>
        <a:ext cx="655666" cy="655666"/>
      </dsp:txXfrm>
    </dsp:sp>
    <dsp:sp modelId="{5D826E6C-9D73-4E00-9CB0-933B527807EF}">
      <dsp:nvSpPr>
        <dsp:cNvPr id="0" name=""/>
        <dsp:cNvSpPr/>
      </dsp:nvSpPr>
      <dsp:spPr>
        <a:xfrm>
          <a:off x="2720279" y="1076219"/>
          <a:ext cx="927252" cy="9272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rtl="0">
            <a:lnSpc>
              <a:spcPct val="90000"/>
            </a:lnSpc>
            <a:spcBef>
              <a:spcPct val="0"/>
            </a:spcBef>
            <a:spcAft>
              <a:spcPct val="35000"/>
            </a:spcAft>
            <a:buNone/>
          </a:pPr>
          <a:r>
            <a:rPr lang="es-ES" sz="900" kern="1200">
              <a:solidFill>
                <a:srgbClr val="242424"/>
              </a:solidFill>
              <a:latin typeface="Segoe UI"/>
              <a:cs typeface="Segoe UI"/>
            </a:rPr>
            <a:t>Materiales impresos (libros, cuadernos)</a:t>
          </a:r>
          <a:endParaRPr lang="es-ES" sz="900" kern="1200">
            <a:latin typeface="Calibri Light" panose="020F0302020204030204"/>
          </a:endParaRPr>
        </a:p>
      </dsp:txBody>
      <dsp:txXfrm>
        <a:off x="2856072" y="1212012"/>
        <a:ext cx="655666" cy="655666"/>
      </dsp:txXfrm>
    </dsp:sp>
    <dsp:sp modelId="{F6B7A9C9-A479-4EF2-9D19-6D2E97CE835C}">
      <dsp:nvSpPr>
        <dsp:cNvPr id="0" name=""/>
        <dsp:cNvSpPr/>
      </dsp:nvSpPr>
      <dsp:spPr>
        <a:xfrm>
          <a:off x="2720279" y="2318856"/>
          <a:ext cx="927252" cy="9272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rtl="0">
            <a:lnSpc>
              <a:spcPct val="90000"/>
            </a:lnSpc>
            <a:spcBef>
              <a:spcPct val="0"/>
            </a:spcBef>
            <a:spcAft>
              <a:spcPct val="35000"/>
            </a:spcAft>
            <a:buNone/>
          </a:pPr>
          <a:r>
            <a:rPr lang="es-ES" sz="900" kern="1200">
              <a:solidFill>
                <a:srgbClr val="242424"/>
              </a:solidFill>
              <a:latin typeface="Segoe UI"/>
              <a:cs typeface="Segoe UI"/>
            </a:rPr>
            <a:t>Laboratorios y talleres</a:t>
          </a:r>
          <a:endParaRPr lang="es-ES" sz="900" kern="1200">
            <a:latin typeface="Calibri Light" panose="020F0302020204030204"/>
          </a:endParaRPr>
        </a:p>
      </dsp:txBody>
      <dsp:txXfrm>
        <a:off x="2856072" y="2454649"/>
        <a:ext cx="655666" cy="655666"/>
      </dsp:txXfrm>
    </dsp:sp>
    <dsp:sp modelId="{6B0479ED-372E-435E-9749-0A31B8A48BD0}">
      <dsp:nvSpPr>
        <dsp:cNvPr id="0" name=""/>
        <dsp:cNvSpPr/>
      </dsp:nvSpPr>
      <dsp:spPr>
        <a:xfrm>
          <a:off x="2012414" y="3361724"/>
          <a:ext cx="993826" cy="99382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rtl="0">
            <a:lnSpc>
              <a:spcPct val="90000"/>
            </a:lnSpc>
            <a:spcBef>
              <a:spcPct val="0"/>
            </a:spcBef>
            <a:spcAft>
              <a:spcPct val="35000"/>
            </a:spcAft>
            <a:buNone/>
          </a:pPr>
          <a:r>
            <a:rPr lang="es-ES" sz="900" kern="1200">
              <a:solidFill>
                <a:srgbClr val="242424"/>
              </a:solidFill>
              <a:latin typeface="Segoe UI"/>
              <a:cs typeface="Segoe UI"/>
            </a:rPr>
            <a:t>Recursos humanos (profesores, personal de apoyo)</a:t>
          </a:r>
          <a:endParaRPr lang="es-ES" sz="900" kern="1200">
            <a:latin typeface="Calibri Light" panose="020F0302020204030204"/>
          </a:endParaRPr>
        </a:p>
      </dsp:txBody>
      <dsp:txXfrm>
        <a:off x="2157956" y="3507266"/>
        <a:ext cx="702742" cy="70274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A0B8A-8E57-4F9F-A6E4-AF208B5766CC}">
      <dsp:nvSpPr>
        <dsp:cNvPr id="0" name=""/>
        <dsp:cNvSpPr/>
      </dsp:nvSpPr>
      <dsp:spPr>
        <a:xfrm rot="3672806">
          <a:off x="1727670" y="3090243"/>
          <a:ext cx="777115" cy="52031"/>
        </a:xfrm>
        <a:custGeom>
          <a:avLst/>
          <a:gdLst/>
          <a:ahLst/>
          <a:cxnLst/>
          <a:rect l="0" t="0" r="0" b="0"/>
          <a:pathLst>
            <a:path>
              <a:moveTo>
                <a:pt x="0" y="26015"/>
              </a:moveTo>
              <a:lnTo>
                <a:pt x="777115" y="260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FF0066-1F01-4C20-B650-6683DDB8A89B}">
      <dsp:nvSpPr>
        <dsp:cNvPr id="0" name=""/>
        <dsp:cNvSpPr/>
      </dsp:nvSpPr>
      <dsp:spPr>
        <a:xfrm rot="1307552">
          <a:off x="2178780" y="2493329"/>
          <a:ext cx="552086" cy="52031"/>
        </a:xfrm>
        <a:custGeom>
          <a:avLst/>
          <a:gdLst/>
          <a:ahLst/>
          <a:cxnLst/>
          <a:rect l="0" t="0" r="0" b="0"/>
          <a:pathLst>
            <a:path>
              <a:moveTo>
                <a:pt x="0" y="26015"/>
              </a:moveTo>
              <a:lnTo>
                <a:pt x="552086" y="260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0D4F74-4313-44E0-8E9C-5537D74C9726}">
      <dsp:nvSpPr>
        <dsp:cNvPr id="0" name=""/>
        <dsp:cNvSpPr/>
      </dsp:nvSpPr>
      <dsp:spPr>
        <a:xfrm rot="20292448">
          <a:off x="2178780" y="1810254"/>
          <a:ext cx="552086" cy="52031"/>
        </a:xfrm>
        <a:custGeom>
          <a:avLst/>
          <a:gdLst/>
          <a:ahLst/>
          <a:cxnLst/>
          <a:rect l="0" t="0" r="0" b="0"/>
          <a:pathLst>
            <a:path>
              <a:moveTo>
                <a:pt x="0" y="26015"/>
              </a:moveTo>
              <a:lnTo>
                <a:pt x="552086" y="260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4C029E-A604-4ACE-85FF-77786298E658}">
      <dsp:nvSpPr>
        <dsp:cNvPr id="0" name=""/>
        <dsp:cNvSpPr/>
      </dsp:nvSpPr>
      <dsp:spPr>
        <a:xfrm rot="17927194">
          <a:off x="1727670" y="1213340"/>
          <a:ext cx="777115" cy="52031"/>
        </a:xfrm>
        <a:custGeom>
          <a:avLst/>
          <a:gdLst/>
          <a:ahLst/>
          <a:cxnLst/>
          <a:rect l="0" t="0" r="0" b="0"/>
          <a:pathLst>
            <a:path>
              <a:moveTo>
                <a:pt x="0" y="26015"/>
              </a:moveTo>
              <a:lnTo>
                <a:pt x="777115" y="260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523020-011B-4594-A21D-ECC160F228E9}">
      <dsp:nvSpPr>
        <dsp:cNvPr id="0" name=""/>
        <dsp:cNvSpPr/>
      </dsp:nvSpPr>
      <dsp:spPr>
        <a:xfrm>
          <a:off x="746436" y="1323647"/>
          <a:ext cx="1708319" cy="170831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BC85A7-D6EE-45FE-86D7-A73849A17A20}">
      <dsp:nvSpPr>
        <dsp:cNvPr id="0" name=""/>
        <dsp:cNvSpPr/>
      </dsp:nvSpPr>
      <dsp:spPr>
        <a:xfrm>
          <a:off x="2055431" y="1577"/>
          <a:ext cx="956330" cy="9563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s-ES" sz="800" kern="1200">
              <a:solidFill>
                <a:srgbClr val="242424"/>
              </a:solidFill>
              <a:latin typeface="Segoe UI"/>
              <a:cs typeface="Segoe UI"/>
            </a:rPr>
            <a:t>Materiales impresos y digitales</a:t>
          </a:r>
          <a:endParaRPr lang="es-ES" sz="800" kern="1200">
            <a:latin typeface="Calibri Light" panose="020F0302020204030204"/>
            <a:ea typeface="Calibri Light" panose="020F0302020204030204"/>
            <a:cs typeface="Calibri Light" panose="020F0302020204030204"/>
          </a:endParaRPr>
        </a:p>
      </dsp:txBody>
      <dsp:txXfrm>
        <a:off x="2195482" y="141628"/>
        <a:ext cx="676228" cy="676228"/>
      </dsp:txXfrm>
    </dsp:sp>
    <dsp:sp modelId="{2012C304-1997-4D31-A2C3-73746231F578}">
      <dsp:nvSpPr>
        <dsp:cNvPr id="0" name=""/>
        <dsp:cNvSpPr/>
      </dsp:nvSpPr>
      <dsp:spPr>
        <a:xfrm>
          <a:off x="2676966" y="1078107"/>
          <a:ext cx="956330" cy="9563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s-ES" sz="800" kern="1200">
              <a:solidFill>
                <a:srgbClr val="242424"/>
              </a:solidFill>
              <a:latin typeface="Segoe UI"/>
              <a:cs typeface="Segoe UI"/>
            </a:rPr>
            <a:t>Plataformas de gestión de aprendizaje (LMS)</a:t>
          </a:r>
          <a:endParaRPr lang="es-ES" sz="800" kern="1200">
            <a:latin typeface="Segoe UI"/>
            <a:cs typeface="Segoe UI"/>
          </a:endParaRPr>
        </a:p>
      </dsp:txBody>
      <dsp:txXfrm>
        <a:off x="2817017" y="1218158"/>
        <a:ext cx="676228" cy="676228"/>
      </dsp:txXfrm>
    </dsp:sp>
    <dsp:sp modelId="{440E5D47-4659-4270-AA1B-5D9FE65C7514}">
      <dsp:nvSpPr>
        <dsp:cNvPr id="0" name=""/>
        <dsp:cNvSpPr/>
      </dsp:nvSpPr>
      <dsp:spPr>
        <a:xfrm>
          <a:off x="2676966" y="2321177"/>
          <a:ext cx="956330" cy="9563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s-ES" sz="800" kern="1200">
              <a:solidFill>
                <a:srgbClr val="242424"/>
              </a:solidFill>
              <a:latin typeface="Segoe UI"/>
              <a:cs typeface="Segoe UI"/>
            </a:rPr>
            <a:t>Comunicación por correo electrónico y teléfono</a:t>
          </a:r>
          <a:endParaRPr lang="es-ES" sz="800" kern="1200">
            <a:latin typeface="Segoe UI"/>
            <a:cs typeface="Segoe UI"/>
          </a:endParaRPr>
        </a:p>
      </dsp:txBody>
      <dsp:txXfrm>
        <a:off x="2817017" y="2461228"/>
        <a:ext cx="676228" cy="676228"/>
      </dsp:txXfrm>
    </dsp:sp>
    <dsp:sp modelId="{CA2A7338-DBBA-49ED-ACF5-8B482807DE78}">
      <dsp:nvSpPr>
        <dsp:cNvPr id="0" name=""/>
        <dsp:cNvSpPr/>
      </dsp:nvSpPr>
      <dsp:spPr>
        <a:xfrm>
          <a:off x="2055431" y="3397707"/>
          <a:ext cx="956330" cy="9563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s-ES" sz="800" kern="1200">
              <a:solidFill>
                <a:srgbClr val="242424"/>
              </a:solidFill>
              <a:latin typeface="Segoe UI"/>
              <a:cs typeface="Segoe UI"/>
            </a:rPr>
            <a:t>Tutorías programadas</a:t>
          </a:r>
          <a:endParaRPr lang="es-ES" sz="800" kern="1200">
            <a:latin typeface="Segoe UI"/>
            <a:cs typeface="Segoe UI"/>
          </a:endParaRPr>
        </a:p>
      </dsp:txBody>
      <dsp:txXfrm>
        <a:off x="2195482" y="3537758"/>
        <a:ext cx="676228" cy="67622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26T21:51:46.752"/>
    </inkml:context>
    <inkml:brush xml:id="br0">
      <inkml:brushProperty name="width" value="0.1" units="cm"/>
      <inkml:brushProperty name="height" value="0.1" units="cm"/>
    </inkml:brush>
  </inkml:definitions>
  <inkml:trace contextRef="#ctx0" brushRef="#br0">22493 7144 16383 0 0,'-10'2'0'0'0,"-20"4"0"0"0,-6 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26T21:51:46.753"/>
    </inkml:context>
    <inkml:brush xml:id="br0">
      <inkml:brushProperty name="width" value="0.1" units="cm"/>
      <inkml:brushProperty name="height" value="0.1" units="cm"/>
    </inkml:brush>
  </inkml:definitions>
  <inkml:trace contextRef="#ctx0" brushRef="#br0">27085 6738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808B24-6904-4240-870B-3471CE365F7F}" type="datetimeFigureOut">
              <a:t>27/03/2025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0AA6CF-2186-4F38-BADE-C09C20DCFE4D}" type="slidenum">
              <a:t>‹Nº›</a:t>
            </a:fld>
            <a:endParaRPr lang="es-ES"/>
          </a:p>
        </p:txBody>
      </p:sp>
    </p:spTree>
    <p:extLst>
      <p:ext uri="{BB962C8B-B14F-4D97-AF65-F5344CB8AC3E}">
        <p14:creationId xmlns:p14="http://schemas.microsoft.com/office/powerpoint/2010/main" val="1207558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a:t>25 min de </a:t>
            </a:r>
            <a:r>
              <a:rPr lang="pt-BR" b="0" i="0">
                <a:solidFill>
                  <a:srgbClr val="242424"/>
                </a:solidFill>
                <a:effectLst/>
                <a:latin typeface="Aptos Narrow" panose="020B0004020202020204" pitchFamily="34" charset="0"/>
              </a:rPr>
              <a:t>2:15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2:40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p:cNvSpPr>
            <a:spLocks noGrp="1"/>
          </p:cNvSpPr>
          <p:nvPr>
            <p:ph type="sldNum" sz="quarter" idx="5"/>
          </p:nvPr>
        </p:nvSpPr>
        <p:spPr/>
        <p:txBody>
          <a:bodyPr/>
          <a:lstStyle/>
          <a:p>
            <a:fld id="{059E2A8D-F54C-8243-8AF4-91E8FD75A7C5}" type="slidenum">
              <a:rPr lang="es-CO" smtClean="0"/>
              <a:t>2</a:t>
            </a:fld>
            <a:endParaRPr lang="es-CO"/>
          </a:p>
        </p:txBody>
      </p:sp>
    </p:spTree>
    <p:extLst>
      <p:ext uri="{BB962C8B-B14F-4D97-AF65-F5344CB8AC3E}">
        <p14:creationId xmlns:p14="http://schemas.microsoft.com/office/powerpoint/2010/main" val="88418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35558-1551-D4BB-A354-B595E1282C8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20C3C6A-9BDF-8E0D-C4DB-2FABD6BF39D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48D9B5E-E229-5C8C-C6E7-22769C81495C}"/>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EB6AE829-EFB9-6D69-C315-0C2DFB6F285F}"/>
              </a:ext>
            </a:extLst>
          </p:cNvPr>
          <p:cNvSpPr>
            <a:spLocks noGrp="1"/>
          </p:cNvSpPr>
          <p:nvPr>
            <p:ph type="sldNum" sz="quarter" idx="5"/>
          </p:nvPr>
        </p:nvSpPr>
        <p:spPr/>
        <p:txBody>
          <a:bodyPr/>
          <a:lstStyle/>
          <a:p>
            <a:fld id="{059E2A8D-F54C-8243-8AF4-91E8FD75A7C5}" type="slidenum">
              <a:rPr lang="es-CO" smtClean="0"/>
              <a:t>11</a:t>
            </a:fld>
            <a:endParaRPr lang="es-CO"/>
          </a:p>
        </p:txBody>
      </p:sp>
    </p:spTree>
    <p:extLst>
      <p:ext uri="{BB962C8B-B14F-4D97-AF65-F5344CB8AC3E}">
        <p14:creationId xmlns:p14="http://schemas.microsoft.com/office/powerpoint/2010/main" val="1053189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374DF-5DF6-5DF7-29B3-1D12DE50D68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0B2198-2E22-04B0-D8B2-DAC840FF89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4D30F1D-66A5-3E5B-9577-36FF300FA26C}"/>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F18524A1-D2F4-1471-1888-B9A1F59FE486}"/>
              </a:ext>
            </a:extLst>
          </p:cNvPr>
          <p:cNvSpPr>
            <a:spLocks noGrp="1"/>
          </p:cNvSpPr>
          <p:nvPr>
            <p:ph type="sldNum" sz="quarter" idx="5"/>
          </p:nvPr>
        </p:nvSpPr>
        <p:spPr/>
        <p:txBody>
          <a:bodyPr/>
          <a:lstStyle/>
          <a:p>
            <a:fld id="{059E2A8D-F54C-8243-8AF4-91E8FD75A7C5}" type="slidenum">
              <a:rPr lang="es-CO" smtClean="0"/>
              <a:t>12</a:t>
            </a:fld>
            <a:endParaRPr lang="es-CO"/>
          </a:p>
        </p:txBody>
      </p:sp>
    </p:spTree>
    <p:extLst>
      <p:ext uri="{BB962C8B-B14F-4D97-AF65-F5344CB8AC3E}">
        <p14:creationId xmlns:p14="http://schemas.microsoft.com/office/powerpoint/2010/main" val="1039538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644C9-4CEA-F8B7-2031-415B08F59CF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A529707-2274-4E15-1175-F9362C7AB1B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AED99E1-4801-72FF-1185-F2C634052F25}"/>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008114D3-65BE-952F-23E6-2A382C66E8A2}"/>
              </a:ext>
            </a:extLst>
          </p:cNvPr>
          <p:cNvSpPr>
            <a:spLocks noGrp="1"/>
          </p:cNvSpPr>
          <p:nvPr>
            <p:ph type="sldNum" sz="quarter" idx="5"/>
          </p:nvPr>
        </p:nvSpPr>
        <p:spPr/>
        <p:txBody>
          <a:bodyPr/>
          <a:lstStyle/>
          <a:p>
            <a:fld id="{059E2A8D-F54C-8243-8AF4-91E8FD75A7C5}" type="slidenum">
              <a:rPr lang="es-CO" smtClean="0"/>
              <a:t>13</a:t>
            </a:fld>
            <a:endParaRPr lang="es-CO"/>
          </a:p>
        </p:txBody>
      </p:sp>
    </p:spTree>
    <p:extLst>
      <p:ext uri="{BB962C8B-B14F-4D97-AF65-F5344CB8AC3E}">
        <p14:creationId xmlns:p14="http://schemas.microsoft.com/office/powerpoint/2010/main" val="2775216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4A775-3457-DF2F-AE84-C8C63954210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9A162A7-3030-8250-C833-2EAF80EA41F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DB2272A-E068-9E78-79FF-6E04E9556BA3}"/>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03759646-6ACE-D932-23A3-74A0D17A62D9}"/>
              </a:ext>
            </a:extLst>
          </p:cNvPr>
          <p:cNvSpPr>
            <a:spLocks noGrp="1"/>
          </p:cNvSpPr>
          <p:nvPr>
            <p:ph type="sldNum" sz="quarter" idx="5"/>
          </p:nvPr>
        </p:nvSpPr>
        <p:spPr/>
        <p:txBody>
          <a:bodyPr/>
          <a:lstStyle/>
          <a:p>
            <a:fld id="{059E2A8D-F54C-8243-8AF4-91E8FD75A7C5}" type="slidenum">
              <a:rPr lang="es-CO" smtClean="0"/>
              <a:t>14</a:t>
            </a:fld>
            <a:endParaRPr lang="es-CO"/>
          </a:p>
        </p:txBody>
      </p:sp>
    </p:spTree>
    <p:extLst>
      <p:ext uri="{BB962C8B-B14F-4D97-AF65-F5344CB8AC3E}">
        <p14:creationId xmlns:p14="http://schemas.microsoft.com/office/powerpoint/2010/main" val="3964430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2DF99-6EBE-30E1-2E93-F1FA0A12BC5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DC9BFD-9015-6D2C-4BA6-96E447E3058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A1FED98-66E0-D735-7A45-44B97E26BA2A}"/>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3ACA30CD-1635-A927-9ED4-91E0A50A85AA}"/>
              </a:ext>
            </a:extLst>
          </p:cNvPr>
          <p:cNvSpPr>
            <a:spLocks noGrp="1"/>
          </p:cNvSpPr>
          <p:nvPr>
            <p:ph type="sldNum" sz="quarter" idx="5"/>
          </p:nvPr>
        </p:nvSpPr>
        <p:spPr/>
        <p:txBody>
          <a:bodyPr/>
          <a:lstStyle/>
          <a:p>
            <a:fld id="{059E2A8D-F54C-8243-8AF4-91E8FD75A7C5}" type="slidenum">
              <a:rPr lang="es-CO" smtClean="0"/>
              <a:t>15</a:t>
            </a:fld>
            <a:endParaRPr lang="es-CO"/>
          </a:p>
        </p:txBody>
      </p:sp>
    </p:spTree>
    <p:extLst>
      <p:ext uri="{BB962C8B-B14F-4D97-AF65-F5344CB8AC3E}">
        <p14:creationId xmlns:p14="http://schemas.microsoft.com/office/powerpoint/2010/main" val="3768826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BDD0C-8F99-0D3E-689F-06158BB2BFE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242B06D-82D6-3F6E-AE4B-F006D88B92A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27B64F8-2E8E-EB5A-900F-04B8D1AB6E02}"/>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ACFC9AD0-1832-1C51-0B03-509DD4975D49}"/>
              </a:ext>
            </a:extLst>
          </p:cNvPr>
          <p:cNvSpPr>
            <a:spLocks noGrp="1"/>
          </p:cNvSpPr>
          <p:nvPr>
            <p:ph type="sldNum" sz="quarter" idx="5"/>
          </p:nvPr>
        </p:nvSpPr>
        <p:spPr/>
        <p:txBody>
          <a:bodyPr/>
          <a:lstStyle/>
          <a:p>
            <a:fld id="{059E2A8D-F54C-8243-8AF4-91E8FD75A7C5}" type="slidenum">
              <a:rPr lang="es-CO" smtClean="0"/>
              <a:t>16</a:t>
            </a:fld>
            <a:endParaRPr lang="es-CO"/>
          </a:p>
        </p:txBody>
      </p:sp>
    </p:spTree>
    <p:extLst>
      <p:ext uri="{BB962C8B-B14F-4D97-AF65-F5344CB8AC3E}">
        <p14:creationId xmlns:p14="http://schemas.microsoft.com/office/powerpoint/2010/main" val="2734675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8A667-7F72-3697-1FD2-29946CDF20C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5B806C1-A0B6-87F3-3602-F714BAADC63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4536C77-7A07-D01C-BFE6-396F4528A36E}"/>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E5B9369E-1BCF-2A10-6EB0-FA401BDE359A}"/>
              </a:ext>
            </a:extLst>
          </p:cNvPr>
          <p:cNvSpPr>
            <a:spLocks noGrp="1"/>
          </p:cNvSpPr>
          <p:nvPr>
            <p:ph type="sldNum" sz="quarter" idx="5"/>
          </p:nvPr>
        </p:nvSpPr>
        <p:spPr/>
        <p:txBody>
          <a:bodyPr/>
          <a:lstStyle/>
          <a:p>
            <a:fld id="{059E2A8D-F54C-8243-8AF4-91E8FD75A7C5}" type="slidenum">
              <a:rPr lang="es-CO" smtClean="0"/>
              <a:t>17</a:t>
            </a:fld>
            <a:endParaRPr lang="es-CO"/>
          </a:p>
        </p:txBody>
      </p:sp>
    </p:spTree>
    <p:extLst>
      <p:ext uri="{BB962C8B-B14F-4D97-AF65-F5344CB8AC3E}">
        <p14:creationId xmlns:p14="http://schemas.microsoft.com/office/powerpoint/2010/main" val="3206778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BCB66-C908-D45F-4583-3D760912D90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4E310AD-2D86-40D1-FAC3-F4E3EC7DBBC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636AA93-559C-1B01-C421-98E89136408B}"/>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E9A797DA-4F02-D0F5-8269-CEB51CD37556}"/>
              </a:ext>
            </a:extLst>
          </p:cNvPr>
          <p:cNvSpPr>
            <a:spLocks noGrp="1"/>
          </p:cNvSpPr>
          <p:nvPr>
            <p:ph type="sldNum" sz="quarter" idx="5"/>
          </p:nvPr>
        </p:nvSpPr>
        <p:spPr/>
        <p:txBody>
          <a:bodyPr/>
          <a:lstStyle/>
          <a:p>
            <a:fld id="{059E2A8D-F54C-8243-8AF4-91E8FD75A7C5}" type="slidenum">
              <a:rPr lang="es-CO" smtClean="0"/>
              <a:t>18</a:t>
            </a:fld>
            <a:endParaRPr lang="es-CO"/>
          </a:p>
        </p:txBody>
      </p:sp>
    </p:spTree>
    <p:extLst>
      <p:ext uri="{BB962C8B-B14F-4D97-AF65-F5344CB8AC3E}">
        <p14:creationId xmlns:p14="http://schemas.microsoft.com/office/powerpoint/2010/main" val="2230661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A7602-3AC2-3CD1-3327-9DE9A7B6FE0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DDCB7A1-2E96-DFE9-5CA4-53757076730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33791FD-DC3F-9093-B1F4-C0DC90CEE7FB}"/>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D10298F3-6C9D-A062-33DE-2AB3E7E78F96}"/>
              </a:ext>
            </a:extLst>
          </p:cNvPr>
          <p:cNvSpPr>
            <a:spLocks noGrp="1"/>
          </p:cNvSpPr>
          <p:nvPr>
            <p:ph type="sldNum" sz="quarter" idx="5"/>
          </p:nvPr>
        </p:nvSpPr>
        <p:spPr/>
        <p:txBody>
          <a:bodyPr/>
          <a:lstStyle/>
          <a:p>
            <a:fld id="{059E2A8D-F54C-8243-8AF4-91E8FD75A7C5}" type="slidenum">
              <a:rPr lang="es-CO" smtClean="0"/>
              <a:t>19</a:t>
            </a:fld>
            <a:endParaRPr lang="es-CO"/>
          </a:p>
        </p:txBody>
      </p:sp>
    </p:spTree>
    <p:extLst>
      <p:ext uri="{BB962C8B-B14F-4D97-AF65-F5344CB8AC3E}">
        <p14:creationId xmlns:p14="http://schemas.microsoft.com/office/powerpoint/2010/main" val="2550378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C14A-E32B-652E-00C4-2C9085FDFEF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1130CBD-6135-D5CA-BD42-831D4A3BF6A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AE3B816-86C2-7C9D-E91E-CC2D07BD63E8}"/>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80DB2760-FF53-1B6B-69A6-1A07CB6E4335}"/>
              </a:ext>
            </a:extLst>
          </p:cNvPr>
          <p:cNvSpPr>
            <a:spLocks noGrp="1"/>
          </p:cNvSpPr>
          <p:nvPr>
            <p:ph type="sldNum" sz="quarter" idx="5"/>
          </p:nvPr>
        </p:nvSpPr>
        <p:spPr/>
        <p:txBody>
          <a:bodyPr/>
          <a:lstStyle/>
          <a:p>
            <a:fld id="{059E2A8D-F54C-8243-8AF4-91E8FD75A7C5}" type="slidenum">
              <a:rPr lang="es-CO" smtClean="0"/>
              <a:t>20</a:t>
            </a:fld>
            <a:endParaRPr lang="es-CO"/>
          </a:p>
        </p:txBody>
      </p:sp>
    </p:spTree>
    <p:extLst>
      <p:ext uri="{BB962C8B-B14F-4D97-AF65-F5344CB8AC3E}">
        <p14:creationId xmlns:p14="http://schemas.microsoft.com/office/powerpoint/2010/main" val="1938040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38180-8936-453E-3D89-D591462F04D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BA0C1C3-95AF-B98B-011D-B18731C85E8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D9313B9-B275-4119-68D9-191389F91702}"/>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45ED8F93-617E-F2B7-13A2-3F0C4E276DA9}"/>
              </a:ext>
            </a:extLst>
          </p:cNvPr>
          <p:cNvSpPr>
            <a:spLocks noGrp="1"/>
          </p:cNvSpPr>
          <p:nvPr>
            <p:ph type="sldNum" sz="quarter" idx="5"/>
          </p:nvPr>
        </p:nvSpPr>
        <p:spPr/>
        <p:txBody>
          <a:bodyPr/>
          <a:lstStyle/>
          <a:p>
            <a:fld id="{059E2A8D-F54C-8243-8AF4-91E8FD75A7C5}" type="slidenum">
              <a:rPr lang="es-CO" smtClean="0"/>
              <a:t>3</a:t>
            </a:fld>
            <a:endParaRPr lang="es-CO"/>
          </a:p>
        </p:txBody>
      </p:sp>
    </p:spTree>
    <p:extLst>
      <p:ext uri="{BB962C8B-B14F-4D97-AF65-F5344CB8AC3E}">
        <p14:creationId xmlns:p14="http://schemas.microsoft.com/office/powerpoint/2010/main" val="1676729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42795-0B64-A072-1EDF-D50834B38AC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C2E7699-33B4-456F-7E34-2CEDC2863B4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FFD4C87-8185-617F-8838-35660CE8634A}"/>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71CA8943-0C2A-9093-D343-E924233E9B79}"/>
              </a:ext>
            </a:extLst>
          </p:cNvPr>
          <p:cNvSpPr>
            <a:spLocks noGrp="1"/>
          </p:cNvSpPr>
          <p:nvPr>
            <p:ph type="sldNum" sz="quarter" idx="5"/>
          </p:nvPr>
        </p:nvSpPr>
        <p:spPr/>
        <p:txBody>
          <a:bodyPr/>
          <a:lstStyle/>
          <a:p>
            <a:fld id="{059E2A8D-F54C-8243-8AF4-91E8FD75A7C5}" type="slidenum">
              <a:rPr lang="es-CO" smtClean="0"/>
              <a:t>21</a:t>
            </a:fld>
            <a:endParaRPr lang="es-CO"/>
          </a:p>
        </p:txBody>
      </p:sp>
    </p:spTree>
    <p:extLst>
      <p:ext uri="{BB962C8B-B14F-4D97-AF65-F5344CB8AC3E}">
        <p14:creationId xmlns:p14="http://schemas.microsoft.com/office/powerpoint/2010/main" val="417869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F13D2-08F3-3ABC-5CAA-4BEE1208820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FF391B5-29F1-AEDB-550C-71AD16ECDF9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23871AF-54B1-4492-86FB-6927D65B505A}"/>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DCAB8ACC-07B8-2694-3B03-652E55AB1BDD}"/>
              </a:ext>
            </a:extLst>
          </p:cNvPr>
          <p:cNvSpPr>
            <a:spLocks noGrp="1"/>
          </p:cNvSpPr>
          <p:nvPr>
            <p:ph type="sldNum" sz="quarter" idx="5"/>
          </p:nvPr>
        </p:nvSpPr>
        <p:spPr/>
        <p:txBody>
          <a:bodyPr/>
          <a:lstStyle/>
          <a:p>
            <a:fld id="{059E2A8D-F54C-8243-8AF4-91E8FD75A7C5}" type="slidenum">
              <a:rPr lang="es-CO" smtClean="0"/>
              <a:t>22</a:t>
            </a:fld>
            <a:endParaRPr lang="es-CO"/>
          </a:p>
        </p:txBody>
      </p:sp>
    </p:spTree>
    <p:extLst>
      <p:ext uri="{BB962C8B-B14F-4D97-AF65-F5344CB8AC3E}">
        <p14:creationId xmlns:p14="http://schemas.microsoft.com/office/powerpoint/2010/main" val="2678759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C343C-4753-1268-47F5-5C3D4838CE3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0C67106-E0B0-E529-41CB-AE970001E1C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74FD4A3-3CE8-D2E7-5E0A-CE9AEC35F949}"/>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B16E341D-6CBE-C077-6D3A-6C9FA4D954AA}"/>
              </a:ext>
            </a:extLst>
          </p:cNvPr>
          <p:cNvSpPr>
            <a:spLocks noGrp="1"/>
          </p:cNvSpPr>
          <p:nvPr>
            <p:ph type="sldNum" sz="quarter" idx="5"/>
          </p:nvPr>
        </p:nvSpPr>
        <p:spPr/>
        <p:txBody>
          <a:bodyPr/>
          <a:lstStyle/>
          <a:p>
            <a:fld id="{059E2A8D-F54C-8243-8AF4-91E8FD75A7C5}" type="slidenum">
              <a:rPr lang="es-CO" smtClean="0"/>
              <a:t>23</a:t>
            </a:fld>
            <a:endParaRPr lang="es-CO"/>
          </a:p>
        </p:txBody>
      </p:sp>
    </p:spTree>
    <p:extLst>
      <p:ext uri="{BB962C8B-B14F-4D97-AF65-F5344CB8AC3E}">
        <p14:creationId xmlns:p14="http://schemas.microsoft.com/office/powerpoint/2010/main" val="3315413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6E12F-5CC1-F149-4D5E-3A00C492A0E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A195051-C1FD-7A1B-8A5B-DF0664D47FA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2D3D31B-DAEE-94ED-69FA-B5D4CE741247}"/>
              </a:ext>
            </a:extLst>
          </p:cNvPr>
          <p:cNvSpPr>
            <a:spLocks noGrp="1"/>
          </p:cNvSpPr>
          <p:nvPr>
            <p:ph type="body" idx="1"/>
          </p:nvPr>
        </p:nvSpPr>
        <p:spPr/>
        <p:txBody>
          <a:bodyPr/>
          <a:lstStyle/>
          <a:p>
            <a:r>
              <a:rPr lang="es-ES"/>
              <a:t>30 min de </a:t>
            </a:r>
            <a:r>
              <a:rPr lang="pt-BR" b="0" i="0">
                <a:solidFill>
                  <a:srgbClr val="000000"/>
                </a:solidFill>
                <a:effectLst/>
                <a:latin typeface="Aptos Narrow" panose="020B0004020202020204" pitchFamily="34" charset="0"/>
              </a:rPr>
              <a:t>4:27 </a:t>
            </a:r>
            <a:r>
              <a:rPr lang="pt-BR" b="0" i="0" err="1">
                <a:solidFill>
                  <a:srgbClr val="000000"/>
                </a:solidFill>
                <a:effectLst/>
                <a:latin typeface="Aptos Narrow" panose="020B0004020202020204" pitchFamily="34" charset="0"/>
              </a:rPr>
              <a:t>pm</a:t>
            </a:r>
            <a:r>
              <a:rPr lang="pt-BR" b="0" i="0">
                <a:solidFill>
                  <a:srgbClr val="000000"/>
                </a:solidFill>
                <a:effectLst/>
                <a:latin typeface="Aptos Narrow" panose="020B0004020202020204" pitchFamily="34" charset="0"/>
              </a:rPr>
              <a:t> a 5:00 </a:t>
            </a:r>
            <a:r>
              <a:rPr lang="pt-BR" b="0" i="0" err="1">
                <a:solidFill>
                  <a:srgbClr val="000000"/>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58FF3D22-717A-C8A0-202A-1281BEC88040}"/>
              </a:ext>
            </a:extLst>
          </p:cNvPr>
          <p:cNvSpPr>
            <a:spLocks noGrp="1"/>
          </p:cNvSpPr>
          <p:nvPr>
            <p:ph type="sldNum" sz="quarter" idx="5"/>
          </p:nvPr>
        </p:nvSpPr>
        <p:spPr/>
        <p:txBody>
          <a:bodyPr/>
          <a:lstStyle/>
          <a:p>
            <a:fld id="{059E2A8D-F54C-8243-8AF4-91E8FD75A7C5}" type="slidenum">
              <a:rPr lang="es-CO" smtClean="0"/>
              <a:t>24</a:t>
            </a:fld>
            <a:endParaRPr lang="es-CO"/>
          </a:p>
        </p:txBody>
      </p:sp>
    </p:spTree>
    <p:extLst>
      <p:ext uri="{BB962C8B-B14F-4D97-AF65-F5344CB8AC3E}">
        <p14:creationId xmlns:p14="http://schemas.microsoft.com/office/powerpoint/2010/main" val="2869808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4F0E4-2467-F484-2BF3-A26B1924B32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E6C45FC-79AD-1A9D-3F35-2689A3DE294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095798E-C04A-B9C7-EBFC-A04FAD0E01A2}"/>
              </a:ext>
            </a:extLst>
          </p:cNvPr>
          <p:cNvSpPr>
            <a:spLocks noGrp="1"/>
          </p:cNvSpPr>
          <p:nvPr>
            <p:ph type="body" idx="1"/>
          </p:nvPr>
        </p:nvSpPr>
        <p:spPr/>
        <p:txBody>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lang="es-ES"/>
              <a:t>40 min de </a:t>
            </a:r>
            <a:r>
              <a:rPr lang="pt-BR" b="0" i="0">
                <a:solidFill>
                  <a:srgbClr val="000000"/>
                </a:solidFill>
                <a:effectLst/>
                <a:latin typeface="Aptos Narrow" panose="020B0004020202020204" pitchFamily="34" charset="0"/>
              </a:rPr>
              <a:t>3:07 </a:t>
            </a:r>
            <a:r>
              <a:rPr lang="pt-BR" b="0" i="0" err="1">
                <a:solidFill>
                  <a:srgbClr val="000000"/>
                </a:solidFill>
                <a:effectLst/>
                <a:latin typeface="Aptos Narrow" panose="020B0004020202020204" pitchFamily="34" charset="0"/>
              </a:rPr>
              <a:t>pm</a:t>
            </a:r>
            <a:r>
              <a:rPr lang="pt-BR" b="0" i="0">
                <a:solidFill>
                  <a:srgbClr val="000000"/>
                </a:solidFill>
                <a:effectLst/>
                <a:latin typeface="Aptos Narrow" panose="020B0004020202020204" pitchFamily="34" charset="0"/>
              </a:rPr>
              <a:t> a 3:47 </a:t>
            </a:r>
            <a:r>
              <a:rPr lang="pt-BR" b="0" i="0" err="1">
                <a:solidFill>
                  <a:srgbClr val="000000"/>
                </a:solidFill>
                <a:effectLst/>
                <a:latin typeface="Aptos Narrow" panose="020B0004020202020204" pitchFamily="34" charset="0"/>
              </a:rPr>
              <a:t>pm</a:t>
            </a:r>
            <a:endParaRPr lang="es-CO"/>
          </a:p>
          <a:p>
            <a:endParaRPr lang="es-CO"/>
          </a:p>
        </p:txBody>
      </p:sp>
      <p:sp>
        <p:nvSpPr>
          <p:cNvPr id="4" name="Marcador de número de diapositiva 3">
            <a:extLst>
              <a:ext uri="{FF2B5EF4-FFF2-40B4-BE49-F238E27FC236}">
                <a16:creationId xmlns:a16="http://schemas.microsoft.com/office/drawing/2014/main" id="{F2F33165-4385-DAC3-068C-3E2DE6E8504E}"/>
              </a:ext>
            </a:extLst>
          </p:cNvPr>
          <p:cNvSpPr>
            <a:spLocks noGrp="1"/>
          </p:cNvSpPr>
          <p:nvPr>
            <p:ph type="sldNum" sz="quarter" idx="5"/>
          </p:nvPr>
        </p:nvSpPr>
        <p:spPr/>
        <p:txBody>
          <a:bodyPr/>
          <a:lstStyle/>
          <a:p>
            <a:fld id="{059E2A8D-F54C-8243-8AF4-91E8FD75A7C5}" type="slidenum">
              <a:rPr lang="es-CO" smtClean="0"/>
              <a:t>25</a:t>
            </a:fld>
            <a:endParaRPr lang="es-CO"/>
          </a:p>
        </p:txBody>
      </p:sp>
    </p:spTree>
    <p:extLst>
      <p:ext uri="{BB962C8B-B14F-4D97-AF65-F5344CB8AC3E}">
        <p14:creationId xmlns:p14="http://schemas.microsoft.com/office/powerpoint/2010/main" val="3854271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AFB52-317C-08F6-11C6-88877F330D5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5696E9F-ED6D-5617-BCF2-A4F27575AB5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08EEB0F-296F-ADC3-F7EB-EA7C3868539B}"/>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F3F785A7-A1C0-E784-CCBA-7F61DB1A4A38}"/>
              </a:ext>
            </a:extLst>
          </p:cNvPr>
          <p:cNvSpPr>
            <a:spLocks noGrp="1"/>
          </p:cNvSpPr>
          <p:nvPr>
            <p:ph type="sldNum" sz="quarter" idx="5"/>
          </p:nvPr>
        </p:nvSpPr>
        <p:spPr/>
        <p:txBody>
          <a:bodyPr/>
          <a:lstStyle/>
          <a:p>
            <a:fld id="{059E2A8D-F54C-8243-8AF4-91E8FD75A7C5}" type="slidenum">
              <a:rPr lang="es-CO" smtClean="0"/>
              <a:t>4</a:t>
            </a:fld>
            <a:endParaRPr lang="es-CO"/>
          </a:p>
        </p:txBody>
      </p:sp>
    </p:spTree>
    <p:extLst>
      <p:ext uri="{BB962C8B-B14F-4D97-AF65-F5344CB8AC3E}">
        <p14:creationId xmlns:p14="http://schemas.microsoft.com/office/powerpoint/2010/main" val="3291644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8130B-01A8-3C3B-6812-44D4BFC2B57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F056CF8-3618-D11C-9A08-18F6132AD3E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0FA34BE-1FE4-458B-B103-47DB0754A324}"/>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F2856352-91E6-3C5B-FA7E-9F4608A2868F}"/>
              </a:ext>
            </a:extLst>
          </p:cNvPr>
          <p:cNvSpPr>
            <a:spLocks noGrp="1"/>
          </p:cNvSpPr>
          <p:nvPr>
            <p:ph type="sldNum" sz="quarter" idx="5"/>
          </p:nvPr>
        </p:nvSpPr>
        <p:spPr/>
        <p:txBody>
          <a:bodyPr/>
          <a:lstStyle/>
          <a:p>
            <a:fld id="{059E2A8D-F54C-8243-8AF4-91E8FD75A7C5}" type="slidenum">
              <a:rPr lang="es-CO" smtClean="0"/>
              <a:t>5</a:t>
            </a:fld>
            <a:endParaRPr lang="es-CO"/>
          </a:p>
        </p:txBody>
      </p:sp>
    </p:spTree>
    <p:extLst>
      <p:ext uri="{BB962C8B-B14F-4D97-AF65-F5344CB8AC3E}">
        <p14:creationId xmlns:p14="http://schemas.microsoft.com/office/powerpoint/2010/main" val="4146488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E6DA7-22D2-434F-8497-7FE6877B8B9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B8A7FB2-8BAA-138B-F579-95BAC7883A8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40473F3-C133-1062-F7B0-5ED657296A07}"/>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2C5F26FE-C1F7-CCA1-1180-3B5EE454B04E}"/>
              </a:ext>
            </a:extLst>
          </p:cNvPr>
          <p:cNvSpPr>
            <a:spLocks noGrp="1"/>
          </p:cNvSpPr>
          <p:nvPr>
            <p:ph type="sldNum" sz="quarter" idx="5"/>
          </p:nvPr>
        </p:nvSpPr>
        <p:spPr/>
        <p:txBody>
          <a:bodyPr/>
          <a:lstStyle/>
          <a:p>
            <a:fld id="{059E2A8D-F54C-8243-8AF4-91E8FD75A7C5}" type="slidenum">
              <a:rPr lang="es-CO" smtClean="0"/>
              <a:t>6</a:t>
            </a:fld>
            <a:endParaRPr lang="es-CO"/>
          </a:p>
        </p:txBody>
      </p:sp>
    </p:spTree>
    <p:extLst>
      <p:ext uri="{BB962C8B-B14F-4D97-AF65-F5344CB8AC3E}">
        <p14:creationId xmlns:p14="http://schemas.microsoft.com/office/powerpoint/2010/main" val="1368599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E0111-1821-0B05-CC4C-8580A7EF67B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1B61199-82FD-8D81-D5AF-8A94A406235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DD6D1B4-6C61-4AD0-BD73-EDBD664797CE}"/>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C211D162-6767-7AC1-51C4-0E40A6C117B1}"/>
              </a:ext>
            </a:extLst>
          </p:cNvPr>
          <p:cNvSpPr>
            <a:spLocks noGrp="1"/>
          </p:cNvSpPr>
          <p:nvPr>
            <p:ph type="sldNum" sz="quarter" idx="5"/>
          </p:nvPr>
        </p:nvSpPr>
        <p:spPr/>
        <p:txBody>
          <a:bodyPr/>
          <a:lstStyle/>
          <a:p>
            <a:fld id="{059E2A8D-F54C-8243-8AF4-91E8FD75A7C5}" type="slidenum">
              <a:rPr lang="es-CO" smtClean="0"/>
              <a:t>7</a:t>
            </a:fld>
            <a:endParaRPr lang="es-CO"/>
          </a:p>
        </p:txBody>
      </p:sp>
    </p:spTree>
    <p:extLst>
      <p:ext uri="{BB962C8B-B14F-4D97-AF65-F5344CB8AC3E}">
        <p14:creationId xmlns:p14="http://schemas.microsoft.com/office/powerpoint/2010/main" val="326107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EA44D-7BC3-68EB-3345-96523656972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AB350F0-E6E9-3F48-74F1-84D9CB9FBB6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91B1213-9A19-9B45-7524-2D0700D863C1}"/>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0C91F3A8-8666-239E-2311-519D7289020C}"/>
              </a:ext>
            </a:extLst>
          </p:cNvPr>
          <p:cNvSpPr>
            <a:spLocks noGrp="1"/>
          </p:cNvSpPr>
          <p:nvPr>
            <p:ph type="sldNum" sz="quarter" idx="5"/>
          </p:nvPr>
        </p:nvSpPr>
        <p:spPr/>
        <p:txBody>
          <a:bodyPr/>
          <a:lstStyle/>
          <a:p>
            <a:fld id="{059E2A8D-F54C-8243-8AF4-91E8FD75A7C5}" type="slidenum">
              <a:rPr lang="es-CO" smtClean="0"/>
              <a:t>8</a:t>
            </a:fld>
            <a:endParaRPr lang="es-CO"/>
          </a:p>
        </p:txBody>
      </p:sp>
    </p:spTree>
    <p:extLst>
      <p:ext uri="{BB962C8B-B14F-4D97-AF65-F5344CB8AC3E}">
        <p14:creationId xmlns:p14="http://schemas.microsoft.com/office/powerpoint/2010/main" val="1970238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9675B-0335-BE53-A0F5-E37A1C1481F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21B2934-F035-7BEE-B6D0-E30DEDC99B8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1E1B2B1-89F8-B5DA-BC00-E360E7E04366}"/>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8366C3EF-165B-DB20-C778-B95DF61C860D}"/>
              </a:ext>
            </a:extLst>
          </p:cNvPr>
          <p:cNvSpPr>
            <a:spLocks noGrp="1"/>
          </p:cNvSpPr>
          <p:nvPr>
            <p:ph type="sldNum" sz="quarter" idx="5"/>
          </p:nvPr>
        </p:nvSpPr>
        <p:spPr/>
        <p:txBody>
          <a:bodyPr/>
          <a:lstStyle/>
          <a:p>
            <a:fld id="{059E2A8D-F54C-8243-8AF4-91E8FD75A7C5}" type="slidenum">
              <a:rPr lang="es-CO" smtClean="0"/>
              <a:t>9</a:t>
            </a:fld>
            <a:endParaRPr lang="es-CO"/>
          </a:p>
        </p:txBody>
      </p:sp>
    </p:spTree>
    <p:extLst>
      <p:ext uri="{BB962C8B-B14F-4D97-AF65-F5344CB8AC3E}">
        <p14:creationId xmlns:p14="http://schemas.microsoft.com/office/powerpoint/2010/main" val="4204746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AB270-29C0-8CF1-84D3-6B4D39FB617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24C380C-E4D9-FB74-73CD-EDC9D6FAA39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2A747DC-87C1-972C-9972-8944BA2BBE13}"/>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FE98C761-7160-0CD5-C873-E0E58B90DC7D}"/>
              </a:ext>
            </a:extLst>
          </p:cNvPr>
          <p:cNvSpPr>
            <a:spLocks noGrp="1"/>
          </p:cNvSpPr>
          <p:nvPr>
            <p:ph type="sldNum" sz="quarter" idx="5"/>
          </p:nvPr>
        </p:nvSpPr>
        <p:spPr/>
        <p:txBody>
          <a:bodyPr/>
          <a:lstStyle/>
          <a:p>
            <a:fld id="{059E2A8D-F54C-8243-8AF4-91E8FD75A7C5}" type="slidenum">
              <a:rPr lang="es-CO" smtClean="0"/>
              <a:t>10</a:t>
            </a:fld>
            <a:endParaRPr lang="es-CO"/>
          </a:p>
        </p:txBody>
      </p:sp>
    </p:spTree>
    <p:extLst>
      <p:ext uri="{BB962C8B-B14F-4D97-AF65-F5344CB8AC3E}">
        <p14:creationId xmlns:p14="http://schemas.microsoft.com/office/powerpoint/2010/main" val="1567415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C798EF-7DE0-C160-2474-EC5EA7DC46D0}"/>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5EC0D9DE-AA4A-6E8E-A104-1C085B933E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5ED05EC6-C451-AD14-70E8-17E383854E9B}"/>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6E2E98CA-D476-956F-68AE-FCAA8444075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7360060-0491-B624-6373-F12CACC694E8}"/>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296028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6176CC-1303-70F1-BD68-616C15178C45}"/>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05C23D36-EAD4-A473-8996-EC7A75D66F46}"/>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17A20A3A-1956-FA93-A2B9-A64D3E9AB1D8}"/>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B88769A6-EC32-3C82-CE49-036ED0DA05F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5512DDE-35EE-0D96-77C6-12DFB1EA7B74}"/>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2279703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68A8CC8-D6D0-E0A9-6B97-3EA50E1CB46A}"/>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ED0E81E1-5B20-6E8B-1D77-BA81E9C2E86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EB3EA5CD-0585-5E27-083B-0BB1462711DF}"/>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EEB73291-920B-A992-8731-758DBD37C0E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12CCD7A-6F45-7DDD-0D1F-A4B70BE47027}"/>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387414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698319-D610-6116-138A-A9F2C6F7009D}"/>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E088BC03-1BB2-811C-D12B-C38B78E38FF1}"/>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EC49E505-7372-576D-A8A0-7728074A253C}"/>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C31BF4F1-5B65-23DF-AB94-4F9897C3084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0B20348-6257-27E3-371C-07B31E2EA940}"/>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3059088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E21998-AE74-3D34-0D49-A7969B5B9C43}"/>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459A1435-222E-4337-57CA-7078BAADDC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5C46C5C6-4765-8CC8-BA07-3819FFA2B79A}"/>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E4E9593C-3926-CD00-8DE3-AA8725A4E2D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DADCCEF-06F8-34BA-47A6-068BF62F01AD}"/>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3913782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FB2A16-68EF-94A1-CEEC-8FE49528DCBB}"/>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BC6B0498-50FD-FBC8-058D-CA494DB16C7D}"/>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389986AA-1851-733F-E489-7DD92A727FE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AAA85329-49C6-9A9E-69DA-1A8DD64381DE}"/>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6" name="Marcador de pie de página 5">
            <a:extLst>
              <a:ext uri="{FF2B5EF4-FFF2-40B4-BE49-F238E27FC236}">
                <a16:creationId xmlns:a16="http://schemas.microsoft.com/office/drawing/2014/main" id="{04BF4003-E073-E406-3E18-DFCF8D7FCD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27181F8-D529-D036-001B-096514E1CAA2}"/>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4222459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A890A4-1B13-4F1D-684E-F55BCE732F1B}"/>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A1B9EC73-0492-F364-AF1E-87011B0484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E0FDDB86-0B81-26D3-045B-7BD08124D2C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5609BFDA-AA4D-A60A-DD23-686921D320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005B4CE7-19A5-414F-1CD1-FA658BA0C76B}"/>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FD8B271A-ED6A-B8CF-BE8A-AEDB085E0D08}"/>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8" name="Marcador de pie de página 7">
            <a:extLst>
              <a:ext uri="{FF2B5EF4-FFF2-40B4-BE49-F238E27FC236}">
                <a16:creationId xmlns:a16="http://schemas.microsoft.com/office/drawing/2014/main" id="{59F3C6AB-5E5B-B27E-E826-98E14CE4089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10B2B84E-7C0D-35EB-15D6-30F662BF23AA}"/>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3799318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B20F87-3E97-CB4F-EE94-D6A4DFEB3468}"/>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F53B544D-F1F3-A18D-317E-A7E8F2F757D9}"/>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4" name="Marcador de pie de página 3">
            <a:extLst>
              <a:ext uri="{FF2B5EF4-FFF2-40B4-BE49-F238E27FC236}">
                <a16:creationId xmlns:a16="http://schemas.microsoft.com/office/drawing/2014/main" id="{08DEEAC9-901A-C284-EACE-EFBA2A037C4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DF74B0B3-B394-92CC-6E03-5B8F3FEFCC81}"/>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3425657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45E8D2E-86C5-3E10-530B-177BD45EE57F}"/>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3" name="Marcador de pie de página 2">
            <a:extLst>
              <a:ext uri="{FF2B5EF4-FFF2-40B4-BE49-F238E27FC236}">
                <a16:creationId xmlns:a16="http://schemas.microsoft.com/office/drawing/2014/main" id="{62F0B2DF-C602-1B5F-0C15-FE0EEAB3F2BA}"/>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453F0ED0-A8DC-D0DF-29F9-51A0AD4C7527}"/>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3729262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CAA48-C8EC-5A21-28D2-E549CF0C46EA}"/>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5451DD9A-416A-351B-9070-FB8B2E4C27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B9363E3F-F5E4-47DC-DE0D-D73AB8F41C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3922ADBB-5533-C0CC-F41B-E3BB3BE9C47D}"/>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6" name="Marcador de pie de página 5">
            <a:extLst>
              <a:ext uri="{FF2B5EF4-FFF2-40B4-BE49-F238E27FC236}">
                <a16:creationId xmlns:a16="http://schemas.microsoft.com/office/drawing/2014/main" id="{0C622FB5-8B08-4E61-3656-B8D0A090E54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74FBC3E-A4B9-64B2-4B0D-A6F7F6701168}"/>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1061154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80424-58FB-E75D-7821-9596C4CCF7AA}"/>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1D0DB6F3-6ABF-41AF-C441-EF31BD5142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33891F41-7C76-ECFA-CACB-47DA655922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98FBE8BF-A933-8DF5-4641-019576898CEF}"/>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6" name="Marcador de pie de página 5">
            <a:extLst>
              <a:ext uri="{FF2B5EF4-FFF2-40B4-BE49-F238E27FC236}">
                <a16:creationId xmlns:a16="http://schemas.microsoft.com/office/drawing/2014/main" id="{42AF176D-DDD0-264D-C86A-7EB9487305A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8853859-589B-22BD-69F8-AFF276D00A56}"/>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639150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4CC65FA-635A-8FFC-9B54-9B0350FCFA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EF25970C-1AAA-3E75-BE8C-3B8BA5085D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8F6E438C-1EE2-F04B-9BDB-E38AAFCBBA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EFF2DEB5-CCED-A40F-93CF-C2837B9CC8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51754214-25A3-B0C1-C8AC-3E7ECEBAE9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5754F3-76B7-DE4A-969E-3B4366625161}" type="slidenum">
              <a:rPr lang="es-CO" smtClean="0"/>
              <a:t>‹Nº›</a:t>
            </a:fld>
            <a:endParaRPr lang="es-CO"/>
          </a:p>
        </p:txBody>
      </p:sp>
    </p:spTree>
    <p:extLst>
      <p:ext uri="{BB962C8B-B14F-4D97-AF65-F5344CB8AC3E}">
        <p14:creationId xmlns:p14="http://schemas.microsoft.com/office/powerpoint/2010/main" val="1958964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hyperlink" Target="https://acortar.link/2YV7DV"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diagramData" Target="../diagrams/data7.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17" Type="http://schemas.microsoft.com/office/2007/relationships/diagramDrawing" Target="../diagrams/drawing7.xml"/><Relationship Id="rId2" Type="http://schemas.openxmlformats.org/officeDocument/2006/relationships/notesSlide" Target="../notesSlides/notesSlide10.xml"/><Relationship Id="rId16" Type="http://schemas.openxmlformats.org/officeDocument/2006/relationships/diagramColors" Target="../diagrams/colors7.xml"/><Relationship Id="rId1" Type="http://schemas.openxmlformats.org/officeDocument/2006/relationships/slideLayout" Target="../slideLayouts/slideLayout1.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diagramQuickStyle" Target="../diagrams/quickStyle7.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iblnews.es/class-com-amplia-su-plataforma-de-aprendizaje-virtual-a-microsoft-teams/" TargetMode="External"/></Relationships>
</file>

<file path=ppt/slides/_rels/slide7.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21.png"/><Relationship Id="rId5" Type="http://schemas.openxmlformats.org/officeDocument/2006/relationships/diagramQuickStyle" Target="../diagrams/quickStyle1.xml"/><Relationship Id="rId10" Type="http://schemas.openxmlformats.org/officeDocument/2006/relationships/customXml" Target="../ink/ink2.xml"/><Relationship Id="rId4" Type="http://schemas.openxmlformats.org/officeDocument/2006/relationships/diagramLayout" Target="../diagrams/layout1.xml"/><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acortar.link/2YV7DV"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62AC"/>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6E3A710-76CC-C808-F4D2-C3C04F9D215D}"/>
              </a:ext>
            </a:extLst>
          </p:cNvPr>
          <p:cNvSpPr txBox="1"/>
          <p:nvPr/>
        </p:nvSpPr>
        <p:spPr>
          <a:xfrm>
            <a:off x="587375" y="1089025"/>
            <a:ext cx="11017250" cy="3477875"/>
          </a:xfrm>
          <a:prstGeom prst="rect">
            <a:avLst/>
          </a:prstGeom>
          <a:noFill/>
        </p:spPr>
        <p:txBody>
          <a:bodyPr wrap="square" rtlCol="0">
            <a:spAutoFit/>
          </a:bodyPr>
          <a:lstStyle/>
          <a:p>
            <a:r>
              <a:rPr lang="es-ES" sz="4800" b="1">
                <a:solidFill>
                  <a:schemeClr val="bg1"/>
                </a:solidFill>
                <a:latin typeface="Verdana" panose="020B0604030504040204" pitchFamily="34" charset="0"/>
                <a:ea typeface="Verdana" panose="020B0604030504040204" pitchFamily="34" charset="0"/>
                <a:cs typeface="Verdana" panose="020B0604030504040204" pitchFamily="34" charset="0"/>
              </a:rPr>
              <a:t>Dirección de Entornos y Servicios Virtuales.</a:t>
            </a:r>
          </a:p>
          <a:p>
            <a:endParaRPr lang="es-ES" sz="4800" b="1">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es-CO" sz="2400" b="1">
                <a:solidFill>
                  <a:schemeClr val="bg1"/>
                </a:solidFill>
                <a:latin typeface="Verdana" panose="020B0604030504040204" pitchFamily="34" charset="0"/>
                <a:ea typeface="Verdana" panose="020B0604030504040204" pitchFamily="34" charset="0"/>
                <a:cs typeface="Verdana" panose="020B0604030504040204" pitchFamily="34" charset="0"/>
              </a:rPr>
              <a:t>Jornada de inducción a estudiantes 2025 – 1</a:t>
            </a:r>
          </a:p>
          <a:p>
            <a:r>
              <a:rPr lang="es-CO" sz="2400" b="1">
                <a:solidFill>
                  <a:schemeClr val="bg1"/>
                </a:solidFill>
                <a:latin typeface="Verdana" panose="020B0604030504040204" pitchFamily="34" charset="0"/>
                <a:ea typeface="Verdana" panose="020B0604030504040204" pitchFamily="34" charset="0"/>
                <a:cs typeface="Verdana" panose="020B0604030504040204" pitchFamily="34" charset="0"/>
              </a:rPr>
              <a:t>entornos.virtuales@esap.edu.co</a:t>
            </a:r>
          </a:p>
          <a:p>
            <a:endParaRPr lang="es-CO" sz="28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3">
            <a:extLst>
              <a:ext uri="{FF2B5EF4-FFF2-40B4-BE49-F238E27FC236}">
                <a16:creationId xmlns:a16="http://schemas.microsoft.com/office/drawing/2014/main" id="{FFFA6627-45CF-0266-B638-C84BFDFD14CF}"/>
              </a:ext>
            </a:extLst>
          </p:cNvPr>
          <p:cNvPicPr>
            <a:picLocks noChangeAspect="1"/>
          </p:cNvPicPr>
          <p:nvPr/>
        </p:nvPicPr>
        <p:blipFill rotWithShape="1">
          <a:blip r:embed="rId2"/>
          <a:srcRect l="1480" t="18141" r="1239" b="18602"/>
          <a:stretch/>
        </p:blipFill>
        <p:spPr>
          <a:xfrm>
            <a:off x="587375" y="5486400"/>
            <a:ext cx="3961070" cy="787400"/>
          </a:xfrm>
          <a:prstGeom prst="rect">
            <a:avLst/>
          </a:prstGeom>
        </p:spPr>
      </p:pic>
      <p:pic>
        <p:nvPicPr>
          <p:cNvPr id="6" name="Imagen 5">
            <a:extLst>
              <a:ext uri="{FF2B5EF4-FFF2-40B4-BE49-F238E27FC236}">
                <a16:creationId xmlns:a16="http://schemas.microsoft.com/office/drawing/2014/main" id="{9F3C85B9-061C-D072-8D42-0B72E673992F}"/>
              </a:ext>
            </a:extLst>
          </p:cNvPr>
          <p:cNvPicPr>
            <a:picLocks noChangeAspect="1"/>
          </p:cNvPicPr>
          <p:nvPr/>
        </p:nvPicPr>
        <p:blipFill rotWithShape="1">
          <a:blip r:embed="rId3"/>
          <a:srcRect l="12679" t="22967" r="16028" b="29665"/>
          <a:stretch/>
        </p:blipFill>
        <p:spPr>
          <a:xfrm>
            <a:off x="9946103" y="5220676"/>
            <a:ext cx="1658522" cy="1101970"/>
          </a:xfrm>
          <a:prstGeom prst="rect">
            <a:avLst/>
          </a:prstGeom>
        </p:spPr>
      </p:pic>
      <p:pic>
        <p:nvPicPr>
          <p:cNvPr id="8" name="Imagen 7">
            <a:extLst>
              <a:ext uri="{FF2B5EF4-FFF2-40B4-BE49-F238E27FC236}">
                <a16:creationId xmlns:a16="http://schemas.microsoft.com/office/drawing/2014/main" id="{898702DD-DC36-AE85-A830-D09526350B2F}"/>
              </a:ext>
            </a:extLst>
          </p:cNvPr>
          <p:cNvPicPr>
            <a:picLocks noChangeAspect="1"/>
          </p:cNvPicPr>
          <p:nvPr/>
        </p:nvPicPr>
        <p:blipFill>
          <a:blip r:embed="rId4">
            <a:alphaModFix amt="35000"/>
          </a:blip>
          <a:stretch>
            <a:fillRect/>
          </a:stretch>
        </p:blipFill>
        <p:spPr>
          <a:xfrm>
            <a:off x="0" y="5428714"/>
            <a:ext cx="222738" cy="893932"/>
          </a:xfrm>
          <a:prstGeom prst="rect">
            <a:avLst/>
          </a:prstGeom>
        </p:spPr>
      </p:pic>
    </p:spTree>
    <p:extLst>
      <p:ext uri="{BB962C8B-B14F-4D97-AF65-F5344CB8AC3E}">
        <p14:creationId xmlns:p14="http://schemas.microsoft.com/office/powerpoint/2010/main" val="3624020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BEE36-34C1-3EE8-FE95-24655FF7BFB5}"/>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7BA5EFEF-AE2C-658A-6CBB-F8D49C020754}"/>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2E88E079-C7A4-1A3B-ADD8-B9289E06DCC4}"/>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0065B754-4B62-F175-D8F5-C268B0EEABD2}"/>
              </a:ext>
            </a:extLst>
          </p:cNvPr>
          <p:cNvSpPr txBox="1"/>
          <p:nvPr/>
        </p:nvSpPr>
        <p:spPr>
          <a:xfrm>
            <a:off x="845474" y="731312"/>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4. Programas académicos y modalidades</a:t>
            </a:r>
            <a:endParaRPr lang="es-ES">
              <a:solidFill>
                <a:schemeClr val="accent1">
                  <a:lumMod val="50000"/>
                </a:schemeClr>
              </a:solidFill>
            </a:endParaRPr>
          </a:p>
        </p:txBody>
      </p:sp>
      <p:graphicFrame>
        <p:nvGraphicFramePr>
          <p:cNvPr id="16" name="Diagrama 15">
            <a:extLst>
              <a:ext uri="{FF2B5EF4-FFF2-40B4-BE49-F238E27FC236}">
                <a16:creationId xmlns:a16="http://schemas.microsoft.com/office/drawing/2014/main" id="{66B80576-4F2D-E942-6F89-3DAC1F8F1FD8}"/>
              </a:ext>
            </a:extLst>
          </p:cNvPr>
          <p:cNvGraphicFramePr/>
          <p:nvPr>
            <p:extLst>
              <p:ext uri="{D42A27DB-BD31-4B8C-83A1-F6EECF244321}">
                <p14:modId xmlns:p14="http://schemas.microsoft.com/office/powerpoint/2010/main" val="1808587914"/>
              </p:ext>
            </p:extLst>
          </p:nvPr>
        </p:nvGraphicFramePr>
        <p:xfrm>
          <a:off x="1193344" y="-205749"/>
          <a:ext cx="9805147" cy="7964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8" name="CuadroTexto 57">
            <a:extLst>
              <a:ext uri="{FF2B5EF4-FFF2-40B4-BE49-F238E27FC236}">
                <a16:creationId xmlns:a16="http://schemas.microsoft.com/office/drawing/2014/main" id="{E3F7F297-3BA3-D357-0290-D62B923251F7}"/>
              </a:ext>
            </a:extLst>
          </p:cNvPr>
          <p:cNvSpPr txBox="1"/>
          <p:nvPr/>
        </p:nvSpPr>
        <p:spPr>
          <a:xfrm>
            <a:off x="682895" y="5605614"/>
            <a:ext cx="3072496" cy="954107"/>
          </a:xfrm>
          <a:prstGeom prst="rect">
            <a:avLst/>
          </a:prstGeom>
          <a:noFill/>
        </p:spPr>
        <p:txBody>
          <a:bodyPr wrap="square" lIns="91440" tIns="45720" rIns="91440" bIns="45720" anchor="t">
            <a:spAutoFit/>
          </a:bodyPr>
          <a:lstStyle/>
          <a:p>
            <a:pPr algn="just"/>
            <a:r>
              <a:rPr lang="es-CO" sz="1400" b="1" err="1">
                <a:solidFill>
                  <a:srgbClr val="203864"/>
                </a:solidFill>
                <a:ea typeface="+mn-lt"/>
                <a:cs typeface="+mn-lt"/>
              </a:rPr>
              <a:t>Fuente:</a:t>
            </a:r>
            <a:r>
              <a:rPr lang="es-CO" sz="1400" err="1">
                <a:solidFill>
                  <a:srgbClr val="203864"/>
                </a:solidFill>
                <a:ea typeface="+mn-lt"/>
                <a:cs typeface="+mn-lt"/>
              </a:rPr>
              <a:t>https</a:t>
            </a:r>
            <a:r>
              <a:rPr lang="es-CO" sz="1400">
                <a:solidFill>
                  <a:srgbClr val="203864"/>
                </a:solidFill>
                <a:ea typeface="+mn-lt"/>
                <a:cs typeface="+mn-lt"/>
              </a:rPr>
              <a:t>://</a:t>
            </a:r>
            <a:r>
              <a:rPr lang="es-CO" sz="1400" err="1">
                <a:solidFill>
                  <a:srgbClr val="203864"/>
                </a:solidFill>
                <a:ea typeface="+mn-lt"/>
                <a:cs typeface="+mn-lt"/>
              </a:rPr>
              <a:t>acortar.link</a:t>
            </a:r>
            <a:r>
              <a:rPr lang="es-CO" sz="1400">
                <a:solidFill>
                  <a:srgbClr val="203864"/>
                </a:solidFill>
                <a:ea typeface="+mn-lt"/>
                <a:cs typeface="+mn-lt"/>
              </a:rPr>
              <a:t>/tF25x1</a:t>
            </a:r>
            <a:br>
              <a:rPr lang="es-CO" sz="1400">
                <a:solidFill>
                  <a:srgbClr val="203864"/>
                </a:solidFill>
                <a:ea typeface="+mn-lt"/>
                <a:cs typeface="+mn-lt"/>
              </a:rPr>
            </a:br>
            <a:r>
              <a:rPr lang="es-CO" sz="1400">
                <a:ea typeface="+mn-lt"/>
                <a:cs typeface="+mn-lt"/>
                <a:hlinkClick r:id="rId8"/>
              </a:rPr>
              <a:t>https://acortar.link/2YV7DV</a:t>
            </a:r>
            <a:endParaRPr lang="es-CO" sz="1400">
              <a:solidFill>
                <a:srgbClr val="203864"/>
              </a:solidFill>
              <a:ea typeface="+mn-lt"/>
              <a:cs typeface="+mn-lt"/>
            </a:endParaRPr>
          </a:p>
          <a:p>
            <a:pPr algn="just"/>
            <a:r>
              <a:rPr lang="es-CO" sz="1400">
                <a:solidFill>
                  <a:srgbClr val="000000"/>
                </a:solidFill>
                <a:ea typeface="+mn-lt"/>
                <a:cs typeface="+mn-lt"/>
              </a:rPr>
              <a:t>https://acortar.link/8G84r2</a:t>
            </a:r>
            <a:endParaRPr lang="es-CO"/>
          </a:p>
          <a:p>
            <a:pPr algn="just"/>
            <a:endParaRPr lang="es-CO" sz="1400">
              <a:solidFill>
                <a:srgbClr val="000000"/>
              </a:solidFill>
              <a:ea typeface="+mn-lt"/>
              <a:cs typeface="+mn-lt"/>
            </a:endParaRPr>
          </a:p>
        </p:txBody>
      </p:sp>
    </p:spTree>
    <p:extLst>
      <p:ext uri="{BB962C8B-B14F-4D97-AF65-F5344CB8AC3E}">
        <p14:creationId xmlns:p14="http://schemas.microsoft.com/office/powerpoint/2010/main" val="3582969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C1AEC-7B90-92C2-2750-4163A2D38A2F}"/>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20AB374D-F87A-8199-B8BB-F94E90B7C484}"/>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7C46E117-7C67-3B07-770E-57902726CBDE}"/>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C68759DC-9CF2-8AB5-6330-18BD2DA94338}"/>
              </a:ext>
            </a:extLst>
          </p:cNvPr>
          <p:cNvSpPr txBox="1"/>
          <p:nvPr/>
        </p:nvSpPr>
        <p:spPr>
          <a:xfrm>
            <a:off x="1072329" y="673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5. Ventajas de las modalidades de estudio en la ESAP </a:t>
            </a:r>
            <a:endParaRPr lang="es-CO" sz="4000" b="1">
              <a:solidFill>
                <a:schemeClr val="accent1">
                  <a:lumMod val="50000"/>
                </a:schemeClr>
              </a:solidFill>
              <a:latin typeface="Nunito Sans 7pt Black" pitchFamily="2" charset="77"/>
            </a:endParaRPr>
          </a:p>
        </p:txBody>
      </p:sp>
      <p:sp>
        <p:nvSpPr>
          <p:cNvPr id="6" name="CuadroTexto 5">
            <a:extLst>
              <a:ext uri="{FF2B5EF4-FFF2-40B4-BE49-F238E27FC236}">
                <a16:creationId xmlns:a16="http://schemas.microsoft.com/office/drawing/2014/main" id="{9341C268-B4B2-AA06-A8A1-F68EF18E5B46}"/>
              </a:ext>
            </a:extLst>
          </p:cNvPr>
          <p:cNvSpPr txBox="1"/>
          <p:nvPr/>
        </p:nvSpPr>
        <p:spPr>
          <a:xfrm>
            <a:off x="951102" y="2400856"/>
            <a:ext cx="1549286" cy="328493"/>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a:solidFill>
                  <a:srgbClr val="203864"/>
                </a:solidFill>
                <a:latin typeface="Nunito Sans 7pt Black"/>
                <a:cs typeface="Segoe UI"/>
              </a:rPr>
              <a:t>Presencial</a:t>
            </a:r>
            <a:endParaRPr lang="es-ES"/>
          </a:p>
        </p:txBody>
      </p:sp>
      <p:sp>
        <p:nvSpPr>
          <p:cNvPr id="2" name="CuadroTexto 1">
            <a:extLst>
              <a:ext uri="{FF2B5EF4-FFF2-40B4-BE49-F238E27FC236}">
                <a16:creationId xmlns:a16="http://schemas.microsoft.com/office/drawing/2014/main" id="{6FD85B08-232C-410C-636D-4151330A17D5}"/>
              </a:ext>
            </a:extLst>
          </p:cNvPr>
          <p:cNvSpPr txBox="1"/>
          <p:nvPr/>
        </p:nvSpPr>
        <p:spPr>
          <a:xfrm>
            <a:off x="4080363" y="2402632"/>
            <a:ext cx="4533341" cy="323165"/>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pPr algn="ctr"/>
            <a:r>
              <a:rPr lang="es-CO" b="1">
                <a:solidFill>
                  <a:srgbClr val="203864"/>
                </a:solidFill>
                <a:latin typeface="Nunito Sans 7pt Black"/>
                <a:cs typeface="Segoe UI"/>
              </a:rPr>
              <a:t> Distanci</a:t>
            </a:r>
            <a:r>
              <a:rPr lang="es-CO" b="1">
                <a:solidFill>
                  <a:srgbClr val="203864"/>
                </a:solidFill>
                <a:latin typeface="Nunito Sans 7pt Black"/>
                <a:ea typeface="Roboto"/>
                <a:cs typeface="Segoe UI"/>
              </a:rPr>
              <a:t>a</a:t>
            </a:r>
            <a:endParaRPr lang="es-ES"/>
          </a:p>
        </p:txBody>
      </p:sp>
      <p:sp>
        <p:nvSpPr>
          <p:cNvPr id="8" name="CuadroTexto 7">
            <a:extLst>
              <a:ext uri="{FF2B5EF4-FFF2-40B4-BE49-F238E27FC236}">
                <a16:creationId xmlns:a16="http://schemas.microsoft.com/office/drawing/2014/main" id="{6A731B51-786E-D63B-069D-BCE1D04C5FE0}"/>
              </a:ext>
            </a:extLst>
          </p:cNvPr>
          <p:cNvSpPr txBox="1"/>
          <p:nvPr/>
        </p:nvSpPr>
        <p:spPr>
          <a:xfrm>
            <a:off x="10285601" y="2564269"/>
            <a:ext cx="1048390" cy="323165"/>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a:solidFill>
                  <a:srgbClr val="203864"/>
                </a:solidFill>
                <a:latin typeface="Nunito Sans 7pt Black"/>
                <a:cs typeface="Segoe UI"/>
              </a:rPr>
              <a:t>Virtual</a:t>
            </a:r>
            <a:endParaRPr lang="es-ES"/>
          </a:p>
        </p:txBody>
      </p:sp>
      <p:graphicFrame>
        <p:nvGraphicFramePr>
          <p:cNvPr id="4" name="Diagrama 3">
            <a:extLst>
              <a:ext uri="{FF2B5EF4-FFF2-40B4-BE49-F238E27FC236}">
                <a16:creationId xmlns:a16="http://schemas.microsoft.com/office/drawing/2014/main" id="{B8097E4B-341F-D17D-A2DD-85329C0011B3}"/>
              </a:ext>
            </a:extLst>
          </p:cNvPr>
          <p:cNvGraphicFramePr/>
          <p:nvPr>
            <p:extLst>
              <p:ext uri="{D42A27DB-BD31-4B8C-83A1-F6EECF244321}">
                <p14:modId xmlns:p14="http://schemas.microsoft.com/office/powerpoint/2010/main" val="1018306465"/>
              </p:ext>
            </p:extLst>
          </p:nvPr>
        </p:nvGraphicFramePr>
        <p:xfrm>
          <a:off x="317500" y="3158836"/>
          <a:ext cx="3307774" cy="28378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0" name="Diagrama 19">
            <a:extLst>
              <a:ext uri="{FF2B5EF4-FFF2-40B4-BE49-F238E27FC236}">
                <a16:creationId xmlns:a16="http://schemas.microsoft.com/office/drawing/2014/main" id="{EDC7E59B-108A-F060-9C8E-62D26930727D}"/>
              </a:ext>
            </a:extLst>
          </p:cNvPr>
          <p:cNvGraphicFramePr/>
          <p:nvPr>
            <p:extLst>
              <p:ext uri="{D42A27DB-BD31-4B8C-83A1-F6EECF244321}">
                <p14:modId xmlns:p14="http://schemas.microsoft.com/office/powerpoint/2010/main" val="2898375917"/>
              </p:ext>
            </p:extLst>
          </p:nvPr>
        </p:nvGraphicFramePr>
        <p:xfrm>
          <a:off x="4987635" y="2886269"/>
          <a:ext cx="3532910" cy="2641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28" name="Diagrama 27">
            <a:extLst>
              <a:ext uri="{FF2B5EF4-FFF2-40B4-BE49-F238E27FC236}">
                <a16:creationId xmlns:a16="http://schemas.microsoft.com/office/drawing/2014/main" id="{EA65FCC9-3BF7-986D-E0F8-E43EB06C3782}"/>
              </a:ext>
            </a:extLst>
          </p:cNvPr>
          <p:cNvGraphicFramePr/>
          <p:nvPr>
            <p:extLst>
              <p:ext uri="{D42A27DB-BD31-4B8C-83A1-F6EECF244321}">
                <p14:modId xmlns:p14="http://schemas.microsoft.com/office/powerpoint/2010/main" val="4164283268"/>
              </p:ext>
            </p:extLst>
          </p:nvPr>
        </p:nvGraphicFramePr>
        <p:xfrm>
          <a:off x="9259454" y="2373746"/>
          <a:ext cx="2747818" cy="424641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130514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0D33B-FF62-54E7-D27F-4D6BD3CD6C36}"/>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28087998-3A73-ACE9-D3CA-423FE485BC5B}"/>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51D15565-C2EE-D56F-B15A-CA1D2863C27A}"/>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3D0F493F-74B5-8051-233C-91708DD9FEA6}"/>
              </a:ext>
            </a:extLst>
          </p:cNvPr>
          <p:cNvSpPr txBox="1"/>
          <p:nvPr/>
        </p:nvSpPr>
        <p:spPr>
          <a:xfrm>
            <a:off x="1072329" y="673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6. ¿Qué usamos en cada modalidad de estudio en la ESAP?</a:t>
            </a:r>
            <a:endParaRPr lang="es-CO" sz="4000" b="1">
              <a:solidFill>
                <a:schemeClr val="accent1">
                  <a:lumMod val="50000"/>
                </a:schemeClr>
              </a:solidFill>
              <a:latin typeface="Nunito Sans 7pt Black" pitchFamily="2" charset="77"/>
            </a:endParaRPr>
          </a:p>
        </p:txBody>
      </p:sp>
      <p:graphicFrame>
        <p:nvGraphicFramePr>
          <p:cNvPr id="421" name="Diagrama 420">
            <a:extLst>
              <a:ext uri="{FF2B5EF4-FFF2-40B4-BE49-F238E27FC236}">
                <a16:creationId xmlns:a16="http://schemas.microsoft.com/office/drawing/2014/main" id="{02F66C89-3AA5-4716-415F-C2A99FACBC22}"/>
              </a:ext>
            </a:extLst>
          </p:cNvPr>
          <p:cNvGraphicFramePr/>
          <p:nvPr>
            <p:extLst>
              <p:ext uri="{D42A27DB-BD31-4B8C-83A1-F6EECF244321}">
                <p14:modId xmlns:p14="http://schemas.microsoft.com/office/powerpoint/2010/main" val="4035854609"/>
              </p:ext>
            </p:extLst>
          </p:nvPr>
        </p:nvGraphicFramePr>
        <p:xfrm>
          <a:off x="3949602" y="1995741"/>
          <a:ext cx="5909862" cy="4355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FFE9E13B-DA31-B927-E9A5-B3E3E513557C}"/>
              </a:ext>
            </a:extLst>
          </p:cNvPr>
          <p:cNvSpPr txBox="1"/>
          <p:nvPr/>
        </p:nvSpPr>
        <p:spPr>
          <a:xfrm>
            <a:off x="4883255" y="3849238"/>
            <a:ext cx="1549286" cy="328493"/>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a:solidFill>
                  <a:srgbClr val="FFFFFF"/>
                </a:solidFill>
                <a:latin typeface="Nunito Sans 7pt Black"/>
                <a:cs typeface="Segoe UI"/>
              </a:rPr>
              <a:t>Presencial</a:t>
            </a:r>
            <a:endParaRPr lang="es-ES">
              <a:solidFill>
                <a:srgbClr val="FFFFFF"/>
              </a:solidFill>
            </a:endParaRPr>
          </a:p>
        </p:txBody>
      </p:sp>
      <p:sp>
        <p:nvSpPr>
          <p:cNvPr id="970" name="CuadroTexto 969">
            <a:extLst>
              <a:ext uri="{FF2B5EF4-FFF2-40B4-BE49-F238E27FC236}">
                <a16:creationId xmlns:a16="http://schemas.microsoft.com/office/drawing/2014/main" id="{AA0D218F-F0CB-0EBA-63DA-7F3EF10DF43D}"/>
              </a:ext>
            </a:extLst>
          </p:cNvPr>
          <p:cNvSpPr txBox="1"/>
          <p:nvPr/>
        </p:nvSpPr>
        <p:spPr>
          <a:xfrm>
            <a:off x="675911" y="6015728"/>
            <a:ext cx="4738359" cy="430887"/>
          </a:xfrm>
          <a:prstGeom prst="rect">
            <a:avLst/>
          </a:prstGeom>
          <a:noFill/>
        </p:spPr>
        <p:txBody>
          <a:bodyPr wrap="square" lIns="91440" tIns="45720" rIns="91440" bIns="45720" anchor="t">
            <a:spAutoFit/>
          </a:bodyPr>
          <a:lstStyle/>
          <a:p>
            <a:pPr algn="just"/>
            <a:r>
              <a:rPr lang="es-CO" sz="1100">
                <a:solidFill>
                  <a:srgbClr val="203864"/>
                </a:solidFill>
                <a:ea typeface="+mn-lt"/>
                <a:cs typeface="+mn-lt"/>
              </a:rPr>
              <a:t> Fuente: Acuerdo 02 de 2020 del </a:t>
            </a:r>
            <a:r>
              <a:rPr lang="es-CO" sz="1100" err="1">
                <a:solidFill>
                  <a:srgbClr val="203864"/>
                </a:solidFill>
                <a:ea typeface="+mn-lt"/>
                <a:cs typeface="+mn-lt"/>
              </a:rPr>
              <a:t>Cesu</a:t>
            </a:r>
            <a:r>
              <a:rPr lang="es-CO" sz="1100">
                <a:solidFill>
                  <a:srgbClr val="203864"/>
                </a:solidFill>
                <a:ea typeface="+mn-lt"/>
                <a:cs typeface="+mn-lt"/>
              </a:rPr>
              <a:t>, art. 2.3 literal b) y Decreto 1075 de 2015, art. 2.5.3.2.2.5.</a:t>
            </a:r>
            <a:endParaRPr lang="es-ES" sz="1100">
              <a:solidFill>
                <a:srgbClr val="203864"/>
              </a:solidFill>
              <a:ea typeface="+mn-lt"/>
              <a:cs typeface="+mn-lt"/>
            </a:endParaRPr>
          </a:p>
        </p:txBody>
      </p:sp>
    </p:spTree>
    <p:extLst>
      <p:ext uri="{BB962C8B-B14F-4D97-AF65-F5344CB8AC3E}">
        <p14:creationId xmlns:p14="http://schemas.microsoft.com/office/powerpoint/2010/main" val="2085189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77C39-16B1-4C6A-DF7C-09166B744829}"/>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C9F4BCF3-4BF4-347C-69C0-FCEAF973E418}"/>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AC4C0AD4-136C-EFC3-01AE-D8B597611812}"/>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5E4887C4-43AE-D2AB-3E39-C844C7B47197}"/>
              </a:ext>
            </a:extLst>
          </p:cNvPr>
          <p:cNvSpPr txBox="1"/>
          <p:nvPr/>
        </p:nvSpPr>
        <p:spPr>
          <a:xfrm>
            <a:off x="1072329" y="673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6. ¿Qué usamos en cada modalidad de estudio en la ESAP?</a:t>
            </a:r>
            <a:endParaRPr lang="es-CO" sz="4000" b="1">
              <a:solidFill>
                <a:schemeClr val="accent1">
                  <a:lumMod val="50000"/>
                </a:schemeClr>
              </a:solidFill>
              <a:latin typeface="Nunito Sans 7pt Black" pitchFamily="2" charset="77"/>
            </a:endParaRPr>
          </a:p>
        </p:txBody>
      </p:sp>
      <p:graphicFrame>
        <p:nvGraphicFramePr>
          <p:cNvPr id="421" name="Diagrama 420">
            <a:extLst>
              <a:ext uri="{FF2B5EF4-FFF2-40B4-BE49-F238E27FC236}">
                <a16:creationId xmlns:a16="http://schemas.microsoft.com/office/drawing/2014/main" id="{36C6E24A-54C3-51DE-4AAB-A1FB1AC8C45C}"/>
              </a:ext>
            </a:extLst>
          </p:cNvPr>
          <p:cNvGraphicFramePr/>
          <p:nvPr/>
        </p:nvGraphicFramePr>
        <p:xfrm>
          <a:off x="3949602" y="1995741"/>
          <a:ext cx="5909862" cy="4355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0F2A64A7-4258-E338-C6FC-7D11CCE69284}"/>
              </a:ext>
            </a:extLst>
          </p:cNvPr>
          <p:cNvSpPr txBox="1"/>
          <p:nvPr/>
        </p:nvSpPr>
        <p:spPr>
          <a:xfrm>
            <a:off x="4987957" y="4012108"/>
            <a:ext cx="1549286" cy="328493"/>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a:solidFill>
                  <a:srgbClr val="FFFFFF"/>
                </a:solidFill>
                <a:latin typeface="Nunito Sans 7pt Black"/>
                <a:cs typeface="Segoe UI"/>
              </a:rPr>
              <a:t>Distancia</a:t>
            </a:r>
            <a:endParaRPr lang="es-ES"/>
          </a:p>
        </p:txBody>
      </p:sp>
      <p:sp>
        <p:nvSpPr>
          <p:cNvPr id="453" name="CuadroTexto 452">
            <a:extLst>
              <a:ext uri="{FF2B5EF4-FFF2-40B4-BE49-F238E27FC236}">
                <a16:creationId xmlns:a16="http://schemas.microsoft.com/office/drawing/2014/main" id="{397E9C14-332A-E6AA-0426-F53D0539AA1A}"/>
              </a:ext>
            </a:extLst>
          </p:cNvPr>
          <p:cNvSpPr txBox="1"/>
          <p:nvPr/>
        </p:nvSpPr>
        <p:spPr>
          <a:xfrm>
            <a:off x="710812" y="5922660"/>
            <a:ext cx="27432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100">
                <a:solidFill>
                  <a:srgbClr val="203864"/>
                </a:solidFill>
              </a:rPr>
              <a:t> Acuerdo 02 de 2020 del Cesu, art. 2.3 literal b) y Decreto 1075 de 2015, art. 2.5.3.2.2.5.</a:t>
            </a:r>
            <a:endParaRPr lang="es-ES"/>
          </a:p>
        </p:txBody>
      </p:sp>
    </p:spTree>
    <p:extLst>
      <p:ext uri="{BB962C8B-B14F-4D97-AF65-F5344CB8AC3E}">
        <p14:creationId xmlns:p14="http://schemas.microsoft.com/office/powerpoint/2010/main" val="3982672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8D4D0-7082-CA94-0B0D-48BF05B0F7DA}"/>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D4329F96-6781-257C-0DD7-B090615AD25B}"/>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43BBE4D6-39D9-24E7-8AAC-F71D3BF03A73}"/>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C48EE1E9-C74E-DDE8-6893-0268F32340DD}"/>
              </a:ext>
            </a:extLst>
          </p:cNvPr>
          <p:cNvSpPr txBox="1"/>
          <p:nvPr/>
        </p:nvSpPr>
        <p:spPr>
          <a:xfrm>
            <a:off x="1072329" y="673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6. ¿Qué usamos en cada modalidad de estudio en la ESAP?</a:t>
            </a:r>
            <a:endParaRPr lang="es-CO" sz="4000" b="1">
              <a:solidFill>
                <a:schemeClr val="accent1">
                  <a:lumMod val="50000"/>
                </a:schemeClr>
              </a:solidFill>
              <a:latin typeface="Nunito Sans 7pt Black" pitchFamily="2" charset="77"/>
            </a:endParaRPr>
          </a:p>
        </p:txBody>
      </p:sp>
      <p:graphicFrame>
        <p:nvGraphicFramePr>
          <p:cNvPr id="421" name="Diagrama 420">
            <a:extLst>
              <a:ext uri="{FF2B5EF4-FFF2-40B4-BE49-F238E27FC236}">
                <a16:creationId xmlns:a16="http://schemas.microsoft.com/office/drawing/2014/main" id="{9FC89B70-8605-5AB4-E00B-A23EAAD1C5C7}"/>
              </a:ext>
            </a:extLst>
          </p:cNvPr>
          <p:cNvGraphicFramePr/>
          <p:nvPr>
            <p:extLst>
              <p:ext uri="{D42A27DB-BD31-4B8C-83A1-F6EECF244321}">
                <p14:modId xmlns:p14="http://schemas.microsoft.com/office/powerpoint/2010/main" val="3900154054"/>
              </p:ext>
            </p:extLst>
          </p:nvPr>
        </p:nvGraphicFramePr>
        <p:xfrm>
          <a:off x="3949602" y="1332627"/>
          <a:ext cx="9074197" cy="50187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B25463B8-6D40-E8A0-489D-6B3A5727FEC3}"/>
              </a:ext>
            </a:extLst>
          </p:cNvPr>
          <p:cNvSpPr txBox="1"/>
          <p:nvPr/>
        </p:nvSpPr>
        <p:spPr>
          <a:xfrm>
            <a:off x="6360721" y="3680551"/>
            <a:ext cx="1549286" cy="328493"/>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dirty="0">
                <a:solidFill>
                  <a:srgbClr val="FFFFFF"/>
                </a:solidFill>
                <a:latin typeface="Nunito Sans 7pt Black"/>
                <a:cs typeface="Segoe UI"/>
              </a:rPr>
              <a:t>Virtual</a:t>
            </a:r>
            <a:endParaRPr lang="es-ES" dirty="0">
              <a:solidFill>
                <a:srgbClr val="FFFFFF"/>
              </a:solidFill>
            </a:endParaRPr>
          </a:p>
        </p:txBody>
      </p:sp>
      <p:sp>
        <p:nvSpPr>
          <p:cNvPr id="871" name="CuadroTexto 870">
            <a:extLst>
              <a:ext uri="{FF2B5EF4-FFF2-40B4-BE49-F238E27FC236}">
                <a16:creationId xmlns:a16="http://schemas.microsoft.com/office/drawing/2014/main" id="{6F494E44-08D4-8E48-E1B3-7BC3CC69A45B}"/>
              </a:ext>
            </a:extLst>
          </p:cNvPr>
          <p:cNvSpPr txBox="1"/>
          <p:nvPr/>
        </p:nvSpPr>
        <p:spPr>
          <a:xfrm>
            <a:off x="815515" y="5922660"/>
            <a:ext cx="27432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100">
                <a:solidFill>
                  <a:srgbClr val="203864"/>
                </a:solidFill>
              </a:rPr>
              <a:t> Acuerdo 02 de 2020 del Cesu, art. 2.3 literal b) y Decreto 1075 de 2015, art. 2.5.3.2.2.5.</a:t>
            </a:r>
            <a:endParaRPr lang="es-ES"/>
          </a:p>
        </p:txBody>
      </p:sp>
    </p:spTree>
    <p:extLst>
      <p:ext uri="{BB962C8B-B14F-4D97-AF65-F5344CB8AC3E}">
        <p14:creationId xmlns:p14="http://schemas.microsoft.com/office/powerpoint/2010/main" val="3372434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98777-542D-3425-3160-18088D23DC20}"/>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AEBAA49B-BEE9-B6F1-89E0-D1A20C097CF2}"/>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EC3FB9FF-8CC7-7E91-60D4-C04B123A03AF}"/>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DC97F495-F133-8E88-09D0-F949F7C3D2CC}"/>
              </a:ext>
            </a:extLst>
          </p:cNvPr>
          <p:cNvSpPr txBox="1"/>
          <p:nvPr/>
        </p:nvSpPr>
        <p:spPr>
          <a:xfrm>
            <a:off x="1072329" y="673144"/>
            <a:ext cx="7827445" cy="1938992"/>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7. ¿Qué Proceso Debo de Seguir Si quiero acceder a la oferta de pregrado y posgrado de la ESAP?</a:t>
            </a:r>
            <a:endParaRPr lang="es-CO" sz="4000" b="1">
              <a:solidFill>
                <a:schemeClr val="accent1">
                  <a:lumMod val="50000"/>
                </a:schemeClr>
              </a:solidFill>
              <a:latin typeface="Nunito Sans 7pt Black" pitchFamily="2" charset="77"/>
            </a:endParaRPr>
          </a:p>
        </p:txBody>
      </p:sp>
      <p:sp>
        <p:nvSpPr>
          <p:cNvPr id="6" name="CuadroTexto 5">
            <a:extLst>
              <a:ext uri="{FF2B5EF4-FFF2-40B4-BE49-F238E27FC236}">
                <a16:creationId xmlns:a16="http://schemas.microsoft.com/office/drawing/2014/main" id="{7CA8AD77-7244-539F-C342-F00327F0161A}"/>
              </a:ext>
            </a:extLst>
          </p:cNvPr>
          <p:cNvSpPr txBox="1"/>
          <p:nvPr/>
        </p:nvSpPr>
        <p:spPr>
          <a:xfrm>
            <a:off x="6360721" y="3680551"/>
            <a:ext cx="1549286" cy="328493"/>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a:solidFill>
                  <a:srgbClr val="FFFFFF"/>
                </a:solidFill>
                <a:latin typeface="Nunito Sans 7pt Black"/>
                <a:cs typeface="Segoe UI"/>
              </a:rPr>
              <a:t>Virtual</a:t>
            </a:r>
            <a:endParaRPr lang="es-ES">
              <a:solidFill>
                <a:srgbClr val="FFFFFF"/>
              </a:solidFill>
            </a:endParaRPr>
          </a:p>
        </p:txBody>
      </p:sp>
      <p:graphicFrame>
        <p:nvGraphicFramePr>
          <p:cNvPr id="30" name="Diagrama 29">
            <a:extLst>
              <a:ext uri="{FF2B5EF4-FFF2-40B4-BE49-F238E27FC236}">
                <a16:creationId xmlns:a16="http://schemas.microsoft.com/office/drawing/2014/main" id="{D9915666-72B5-DACB-207E-357825C26549}"/>
              </a:ext>
            </a:extLst>
          </p:cNvPr>
          <p:cNvGraphicFramePr/>
          <p:nvPr>
            <p:extLst>
              <p:ext uri="{D42A27DB-BD31-4B8C-83A1-F6EECF244321}">
                <p14:modId xmlns:p14="http://schemas.microsoft.com/office/powerpoint/2010/main" val="2416239280"/>
              </p:ext>
            </p:extLst>
          </p:nvPr>
        </p:nvGraphicFramePr>
        <p:xfrm>
          <a:off x="3495893" y="2612322"/>
          <a:ext cx="4572000"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6251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5971E-186B-40E7-67F3-4A3140C6393B}"/>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EF403545-0ECE-47E0-3306-0EA2DED29A3E}"/>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7EF5433A-5FD3-E06F-AD68-13EEF354B961}"/>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409B39D0-82E2-D757-5EDC-8467785F3DEF}"/>
              </a:ext>
            </a:extLst>
          </p:cNvPr>
          <p:cNvSpPr txBox="1"/>
          <p:nvPr/>
        </p:nvSpPr>
        <p:spPr>
          <a:xfrm>
            <a:off x="1072329" y="673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8. ¿Derechos y deberes de los estudiantes de la ESAP?</a:t>
            </a:r>
            <a:endParaRPr lang="es-CO" sz="4000" b="1">
              <a:solidFill>
                <a:schemeClr val="accent1">
                  <a:lumMod val="50000"/>
                </a:schemeClr>
              </a:solidFill>
              <a:latin typeface="Nunito Sans 7pt Black" pitchFamily="2" charset="77"/>
            </a:endParaRPr>
          </a:p>
        </p:txBody>
      </p:sp>
      <p:sp>
        <p:nvSpPr>
          <p:cNvPr id="6" name="CuadroTexto 5">
            <a:extLst>
              <a:ext uri="{FF2B5EF4-FFF2-40B4-BE49-F238E27FC236}">
                <a16:creationId xmlns:a16="http://schemas.microsoft.com/office/drawing/2014/main" id="{0624D01E-C472-3E0F-5DA0-631FBB94B834}"/>
              </a:ext>
            </a:extLst>
          </p:cNvPr>
          <p:cNvSpPr txBox="1"/>
          <p:nvPr/>
        </p:nvSpPr>
        <p:spPr>
          <a:xfrm>
            <a:off x="6360721" y="3680551"/>
            <a:ext cx="1549286" cy="328493"/>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a:solidFill>
                  <a:srgbClr val="FFFFFF"/>
                </a:solidFill>
                <a:latin typeface="Nunito Sans 7pt Black"/>
                <a:cs typeface="Segoe UI"/>
              </a:rPr>
              <a:t>Virtual</a:t>
            </a:r>
            <a:endParaRPr lang="es-ES">
              <a:solidFill>
                <a:srgbClr val="FFFFFF"/>
              </a:solidFill>
            </a:endParaRPr>
          </a:p>
        </p:txBody>
      </p:sp>
      <p:graphicFrame>
        <p:nvGraphicFramePr>
          <p:cNvPr id="31" name="Diagrama 30">
            <a:extLst>
              <a:ext uri="{FF2B5EF4-FFF2-40B4-BE49-F238E27FC236}">
                <a16:creationId xmlns:a16="http://schemas.microsoft.com/office/drawing/2014/main" id="{D8FEE745-97FA-9871-7E55-ED669F21B9EB}"/>
              </a:ext>
            </a:extLst>
          </p:cNvPr>
          <p:cNvGraphicFramePr/>
          <p:nvPr>
            <p:extLst>
              <p:ext uri="{D42A27DB-BD31-4B8C-83A1-F6EECF244321}">
                <p14:modId xmlns:p14="http://schemas.microsoft.com/office/powerpoint/2010/main" val="712908821"/>
              </p:ext>
            </p:extLst>
          </p:nvPr>
        </p:nvGraphicFramePr>
        <p:xfrm>
          <a:off x="2053328" y="1193024"/>
          <a:ext cx="8620488" cy="5623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2" name="CuadroTexto 461">
            <a:extLst>
              <a:ext uri="{FF2B5EF4-FFF2-40B4-BE49-F238E27FC236}">
                <a16:creationId xmlns:a16="http://schemas.microsoft.com/office/drawing/2014/main" id="{0CD01434-A3D5-A484-4D18-66EEFCBF16D9}"/>
              </a:ext>
            </a:extLst>
          </p:cNvPr>
          <p:cNvSpPr txBox="1"/>
          <p:nvPr/>
        </p:nvSpPr>
        <p:spPr>
          <a:xfrm>
            <a:off x="815515" y="5922660"/>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100">
                <a:solidFill>
                  <a:srgbClr val="203864"/>
                </a:solidFill>
              </a:rPr>
              <a:t>Fuente: </a:t>
            </a:r>
            <a:r>
              <a:rPr lang="es-CO" sz="1100">
                <a:solidFill>
                  <a:srgbClr val="242424"/>
                </a:solidFill>
                <a:latin typeface="Segoe UI"/>
                <a:cs typeface="Segoe UI"/>
              </a:rPr>
              <a:t>Acuerdo 002 de 2018</a:t>
            </a:r>
            <a:endParaRPr lang="es-ES"/>
          </a:p>
        </p:txBody>
      </p:sp>
    </p:spTree>
    <p:extLst>
      <p:ext uri="{BB962C8B-B14F-4D97-AF65-F5344CB8AC3E}">
        <p14:creationId xmlns:p14="http://schemas.microsoft.com/office/powerpoint/2010/main" val="1496373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31936-E83B-8AFE-DD99-B9A2B43A0028}"/>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6FC12FB1-A047-F895-21E7-9387718BA466}"/>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5C15F120-802E-0617-1375-C514F8B100BA}"/>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5F9BBC95-763B-A9B5-9E20-63E630B5F7D8}"/>
              </a:ext>
            </a:extLst>
          </p:cNvPr>
          <p:cNvSpPr txBox="1"/>
          <p:nvPr/>
        </p:nvSpPr>
        <p:spPr>
          <a:xfrm>
            <a:off x="1072329" y="673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8. ¿Derechos y deberes de los estudiantes de la ESAP?</a:t>
            </a:r>
            <a:endParaRPr lang="es-CO" sz="4000" b="1">
              <a:solidFill>
                <a:schemeClr val="accent1">
                  <a:lumMod val="50000"/>
                </a:schemeClr>
              </a:solidFill>
              <a:latin typeface="Nunito Sans 7pt Black" pitchFamily="2" charset="77"/>
            </a:endParaRPr>
          </a:p>
        </p:txBody>
      </p:sp>
      <p:sp>
        <p:nvSpPr>
          <p:cNvPr id="6" name="CuadroTexto 5">
            <a:extLst>
              <a:ext uri="{FF2B5EF4-FFF2-40B4-BE49-F238E27FC236}">
                <a16:creationId xmlns:a16="http://schemas.microsoft.com/office/drawing/2014/main" id="{61977AEC-3B14-BAA5-3760-7E68E690EEC1}"/>
              </a:ext>
            </a:extLst>
          </p:cNvPr>
          <p:cNvSpPr txBox="1"/>
          <p:nvPr/>
        </p:nvSpPr>
        <p:spPr>
          <a:xfrm>
            <a:off x="6360721" y="3680551"/>
            <a:ext cx="1549286" cy="328493"/>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a:solidFill>
                  <a:srgbClr val="FFFFFF"/>
                </a:solidFill>
                <a:latin typeface="Nunito Sans 7pt Black"/>
                <a:cs typeface="Segoe UI"/>
              </a:rPr>
              <a:t>Virtual</a:t>
            </a:r>
            <a:endParaRPr lang="es-ES">
              <a:solidFill>
                <a:srgbClr val="FFFFFF"/>
              </a:solidFill>
            </a:endParaRPr>
          </a:p>
        </p:txBody>
      </p:sp>
      <p:graphicFrame>
        <p:nvGraphicFramePr>
          <p:cNvPr id="31" name="Diagrama 30">
            <a:extLst>
              <a:ext uri="{FF2B5EF4-FFF2-40B4-BE49-F238E27FC236}">
                <a16:creationId xmlns:a16="http://schemas.microsoft.com/office/drawing/2014/main" id="{84CE4873-3615-4552-B103-9883AEA21E27}"/>
              </a:ext>
            </a:extLst>
          </p:cNvPr>
          <p:cNvGraphicFramePr/>
          <p:nvPr>
            <p:extLst>
              <p:ext uri="{D42A27DB-BD31-4B8C-83A1-F6EECF244321}">
                <p14:modId xmlns:p14="http://schemas.microsoft.com/office/powerpoint/2010/main" val="1564745410"/>
              </p:ext>
            </p:extLst>
          </p:nvPr>
        </p:nvGraphicFramePr>
        <p:xfrm>
          <a:off x="2146397" y="1111589"/>
          <a:ext cx="8620488" cy="5623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98" name="CuadroTexto 797">
            <a:extLst>
              <a:ext uri="{FF2B5EF4-FFF2-40B4-BE49-F238E27FC236}">
                <a16:creationId xmlns:a16="http://schemas.microsoft.com/office/drawing/2014/main" id="{3046084F-B1E7-C888-C139-E50573E245F3}"/>
              </a:ext>
            </a:extLst>
          </p:cNvPr>
          <p:cNvSpPr txBox="1"/>
          <p:nvPr/>
        </p:nvSpPr>
        <p:spPr>
          <a:xfrm>
            <a:off x="815515" y="5922660"/>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100">
                <a:solidFill>
                  <a:srgbClr val="203864"/>
                </a:solidFill>
              </a:rPr>
              <a:t>Fuente: </a:t>
            </a:r>
            <a:r>
              <a:rPr lang="es-CO" sz="1100">
                <a:solidFill>
                  <a:srgbClr val="242424"/>
                </a:solidFill>
                <a:latin typeface="Segoe UI"/>
                <a:cs typeface="Segoe UI"/>
              </a:rPr>
              <a:t>Acuerdo 002 de 2018</a:t>
            </a:r>
            <a:endParaRPr lang="es-ES"/>
          </a:p>
        </p:txBody>
      </p:sp>
    </p:spTree>
    <p:extLst>
      <p:ext uri="{BB962C8B-B14F-4D97-AF65-F5344CB8AC3E}">
        <p14:creationId xmlns:p14="http://schemas.microsoft.com/office/powerpoint/2010/main" val="1428354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C8882-DBF9-2476-7F33-B1F37A18FC86}"/>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0CDB0A20-3ACD-8FDD-D113-B48807D4867F}"/>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54FB007A-96C3-DB11-FC5D-6715ABF364C0}"/>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DE0713AF-C459-540A-3DDE-F7F0CC1932D7}"/>
              </a:ext>
            </a:extLst>
          </p:cNvPr>
          <p:cNvSpPr txBox="1"/>
          <p:nvPr/>
        </p:nvSpPr>
        <p:spPr>
          <a:xfrm>
            <a:off x="1072329" y="673144"/>
            <a:ext cx="7827445" cy="1938992"/>
          </a:xfrm>
          <a:prstGeom prst="rect">
            <a:avLst/>
          </a:prstGeom>
          <a:noFill/>
        </p:spPr>
        <p:txBody>
          <a:bodyPr wrap="square" lIns="91440" tIns="45720" rIns="91440" bIns="45720" anchor="t">
            <a:spAutoFit/>
          </a:bodyPr>
          <a:lstStyle/>
          <a:p>
            <a:r>
              <a:rPr lang="es-CO" sz="4000" b="1" dirty="0">
                <a:solidFill>
                  <a:schemeClr val="accent1">
                    <a:lumMod val="50000"/>
                  </a:schemeClr>
                </a:solidFill>
                <a:latin typeface="Nunito Sans 7pt Black"/>
              </a:rPr>
              <a:t>9. ¿Qué debo de hacer para un desarrollo adecuado de mi curso en modalidad presencial ?</a:t>
            </a:r>
            <a:endParaRPr lang="es-CO" sz="4000" b="1" dirty="0">
              <a:solidFill>
                <a:schemeClr val="accent1">
                  <a:lumMod val="50000"/>
                </a:schemeClr>
              </a:solidFill>
              <a:latin typeface="Nunito Sans 7pt Black" pitchFamily="2" charset="77"/>
            </a:endParaRPr>
          </a:p>
        </p:txBody>
      </p:sp>
      <p:sp>
        <p:nvSpPr>
          <p:cNvPr id="798" name="CuadroTexto 797">
            <a:extLst>
              <a:ext uri="{FF2B5EF4-FFF2-40B4-BE49-F238E27FC236}">
                <a16:creationId xmlns:a16="http://schemas.microsoft.com/office/drawing/2014/main" id="{364A87FA-C90F-638C-2C59-0FE7DE49FFF7}"/>
              </a:ext>
            </a:extLst>
          </p:cNvPr>
          <p:cNvSpPr txBox="1"/>
          <p:nvPr/>
        </p:nvSpPr>
        <p:spPr>
          <a:xfrm>
            <a:off x="815515" y="5922660"/>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100">
                <a:solidFill>
                  <a:srgbClr val="203864"/>
                </a:solidFill>
              </a:rPr>
              <a:t>Fuente: </a:t>
            </a:r>
            <a:r>
              <a:rPr lang="es-CO" sz="1100">
                <a:solidFill>
                  <a:srgbClr val="242424"/>
                </a:solidFill>
                <a:latin typeface="Segoe UI"/>
                <a:cs typeface="Segoe UI"/>
              </a:rPr>
              <a:t>Acuerdo 002 de 2018</a:t>
            </a:r>
            <a:endParaRPr lang="es-ES"/>
          </a:p>
        </p:txBody>
      </p:sp>
      <p:graphicFrame>
        <p:nvGraphicFramePr>
          <p:cNvPr id="4" name="Diagrama 3">
            <a:extLst>
              <a:ext uri="{FF2B5EF4-FFF2-40B4-BE49-F238E27FC236}">
                <a16:creationId xmlns:a16="http://schemas.microsoft.com/office/drawing/2014/main" id="{760C748E-F730-5838-199F-EB9305C92D79}"/>
              </a:ext>
            </a:extLst>
          </p:cNvPr>
          <p:cNvGraphicFramePr/>
          <p:nvPr>
            <p:extLst>
              <p:ext uri="{D42A27DB-BD31-4B8C-83A1-F6EECF244321}">
                <p14:modId xmlns:p14="http://schemas.microsoft.com/office/powerpoint/2010/main" val="2386110839"/>
              </p:ext>
            </p:extLst>
          </p:nvPr>
        </p:nvGraphicFramePr>
        <p:xfrm>
          <a:off x="1289520" y="2673003"/>
          <a:ext cx="4064000" cy="29731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a 4">
            <a:extLst>
              <a:ext uri="{FF2B5EF4-FFF2-40B4-BE49-F238E27FC236}">
                <a16:creationId xmlns:a16="http://schemas.microsoft.com/office/drawing/2014/main" id="{9BA6D660-67E8-E920-00A0-2D02B6535001}"/>
              </a:ext>
            </a:extLst>
          </p:cNvPr>
          <p:cNvGraphicFramePr/>
          <p:nvPr>
            <p:extLst>
              <p:ext uri="{D42A27DB-BD31-4B8C-83A1-F6EECF244321}">
                <p14:modId xmlns:p14="http://schemas.microsoft.com/office/powerpoint/2010/main" val="143498308"/>
              </p:ext>
            </p:extLst>
          </p:nvPr>
        </p:nvGraphicFramePr>
        <p:xfrm>
          <a:off x="6838480" y="2673002"/>
          <a:ext cx="4064000" cy="29731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66579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26B64-41E4-D0C3-4B76-419A305F2935}"/>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DBACFEFB-58FC-95C8-EBB4-E499DE87A5F2}"/>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75BE60FD-9547-3337-E427-740EFD228F08}"/>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50DA48FA-DF27-2D95-FE10-09191DC8B9B1}"/>
              </a:ext>
            </a:extLst>
          </p:cNvPr>
          <p:cNvSpPr txBox="1"/>
          <p:nvPr/>
        </p:nvSpPr>
        <p:spPr>
          <a:xfrm>
            <a:off x="1072329" y="673144"/>
            <a:ext cx="7827445" cy="1938992"/>
          </a:xfrm>
          <a:prstGeom prst="rect">
            <a:avLst/>
          </a:prstGeom>
          <a:noFill/>
        </p:spPr>
        <p:txBody>
          <a:bodyPr wrap="square" lIns="91440" tIns="45720" rIns="91440" bIns="45720" anchor="t">
            <a:spAutoFit/>
          </a:bodyPr>
          <a:lstStyle/>
          <a:p>
            <a:r>
              <a:rPr lang="es-CO" sz="4000" b="1" dirty="0">
                <a:solidFill>
                  <a:schemeClr val="accent1">
                    <a:lumMod val="50000"/>
                  </a:schemeClr>
                </a:solidFill>
                <a:latin typeface="Nunito Sans 7pt Black"/>
              </a:rPr>
              <a:t>9. ¿Qué debo de hacer para un desarrollo adecuado de mi curso en modalidad Distancia ?</a:t>
            </a:r>
            <a:endParaRPr lang="es-CO" sz="4000" b="1" dirty="0">
              <a:solidFill>
                <a:schemeClr val="accent1">
                  <a:lumMod val="50000"/>
                </a:schemeClr>
              </a:solidFill>
              <a:latin typeface="Nunito Sans 7pt Black" pitchFamily="2" charset="77"/>
            </a:endParaRPr>
          </a:p>
        </p:txBody>
      </p:sp>
      <p:sp>
        <p:nvSpPr>
          <p:cNvPr id="798" name="CuadroTexto 797">
            <a:extLst>
              <a:ext uri="{FF2B5EF4-FFF2-40B4-BE49-F238E27FC236}">
                <a16:creationId xmlns:a16="http://schemas.microsoft.com/office/drawing/2014/main" id="{A1E5F273-3823-497A-3860-7C29361D3B6D}"/>
              </a:ext>
            </a:extLst>
          </p:cNvPr>
          <p:cNvSpPr txBox="1"/>
          <p:nvPr/>
        </p:nvSpPr>
        <p:spPr>
          <a:xfrm>
            <a:off x="815515" y="5922660"/>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100">
                <a:solidFill>
                  <a:srgbClr val="203864"/>
                </a:solidFill>
              </a:rPr>
              <a:t>Fuente: </a:t>
            </a:r>
            <a:r>
              <a:rPr lang="es-CO" sz="1100">
                <a:solidFill>
                  <a:srgbClr val="242424"/>
                </a:solidFill>
                <a:latin typeface="Segoe UI"/>
                <a:cs typeface="Segoe UI"/>
              </a:rPr>
              <a:t>Acuerdo 002 de 2018</a:t>
            </a:r>
            <a:endParaRPr lang="es-ES"/>
          </a:p>
        </p:txBody>
      </p:sp>
      <p:graphicFrame>
        <p:nvGraphicFramePr>
          <p:cNvPr id="4" name="Diagrama 3">
            <a:extLst>
              <a:ext uri="{FF2B5EF4-FFF2-40B4-BE49-F238E27FC236}">
                <a16:creationId xmlns:a16="http://schemas.microsoft.com/office/drawing/2014/main" id="{C9AD5732-B40A-E543-3E1A-8672275F96FC}"/>
              </a:ext>
            </a:extLst>
          </p:cNvPr>
          <p:cNvGraphicFramePr/>
          <p:nvPr>
            <p:extLst>
              <p:ext uri="{D42A27DB-BD31-4B8C-83A1-F6EECF244321}">
                <p14:modId xmlns:p14="http://schemas.microsoft.com/office/powerpoint/2010/main" val="3599667498"/>
              </p:ext>
            </p:extLst>
          </p:nvPr>
        </p:nvGraphicFramePr>
        <p:xfrm>
          <a:off x="1289520" y="2673003"/>
          <a:ext cx="4064000" cy="29731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a 4">
            <a:extLst>
              <a:ext uri="{FF2B5EF4-FFF2-40B4-BE49-F238E27FC236}">
                <a16:creationId xmlns:a16="http://schemas.microsoft.com/office/drawing/2014/main" id="{39ACBDD7-B6CD-2A4B-8D7B-2ED8B2F4FD13}"/>
              </a:ext>
            </a:extLst>
          </p:cNvPr>
          <p:cNvGraphicFramePr/>
          <p:nvPr>
            <p:extLst>
              <p:ext uri="{D42A27DB-BD31-4B8C-83A1-F6EECF244321}">
                <p14:modId xmlns:p14="http://schemas.microsoft.com/office/powerpoint/2010/main" val="167439375"/>
              </p:ext>
            </p:extLst>
          </p:nvPr>
        </p:nvGraphicFramePr>
        <p:xfrm>
          <a:off x="6838480" y="2673002"/>
          <a:ext cx="4064000" cy="29731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491200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D80186B-148C-CA44-8CD1-2C050B4071E2}"/>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endParaRPr lang="es-CO" sz="450"/>
          </a:p>
        </p:txBody>
      </p:sp>
      <p:sp>
        <p:nvSpPr>
          <p:cNvPr id="13" name="CuadroTexto 12">
            <a:extLst>
              <a:ext uri="{FF2B5EF4-FFF2-40B4-BE49-F238E27FC236}">
                <a16:creationId xmlns:a16="http://schemas.microsoft.com/office/drawing/2014/main" id="{6181536F-BD22-2645-8917-A0B518E1CBFB}"/>
              </a:ext>
            </a:extLst>
          </p:cNvPr>
          <p:cNvSpPr txBox="1"/>
          <p:nvPr/>
        </p:nvSpPr>
        <p:spPr>
          <a:xfrm>
            <a:off x="80067" y="6737350"/>
            <a:ext cx="2418907" cy="184666"/>
          </a:xfrm>
          <a:prstGeom prst="rect">
            <a:avLst/>
          </a:prstGeom>
          <a:noFill/>
        </p:spPr>
        <p:txBody>
          <a:bodyPr wrap="square" rtlCol="0">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A908FCFD-2DC6-A27E-9814-CA56E8D39139}"/>
              </a:ext>
            </a:extLst>
          </p:cNvPr>
          <p:cNvSpPr txBox="1"/>
          <p:nvPr/>
        </p:nvSpPr>
        <p:spPr>
          <a:xfrm>
            <a:off x="1070065" y="669515"/>
            <a:ext cx="6094476" cy="707886"/>
          </a:xfrm>
          <a:prstGeom prst="rect">
            <a:avLst/>
          </a:prstGeom>
          <a:noFill/>
        </p:spPr>
        <p:txBody>
          <a:bodyPr wrap="square">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s-ES" sz="4000" b="1">
                <a:solidFill>
                  <a:schemeClr val="accent1">
                    <a:lumMod val="50000"/>
                  </a:schemeClr>
                </a:solidFill>
                <a:latin typeface="Nunito Sans 7pt Black" pitchFamily="2" charset="77"/>
              </a:rPr>
              <a:t>CRONOGRAMA</a:t>
            </a:r>
            <a:endParaRPr lang="es-CO" sz="4000" b="1">
              <a:solidFill>
                <a:schemeClr val="accent1">
                  <a:lumMod val="50000"/>
                </a:schemeClr>
              </a:solidFill>
              <a:latin typeface="Nunito Sans 7pt Black" pitchFamily="2" charset="77"/>
            </a:endParaRPr>
          </a:p>
        </p:txBody>
      </p:sp>
      <p:sp>
        <p:nvSpPr>
          <p:cNvPr id="2" name="CuadroTexto 1">
            <a:extLst>
              <a:ext uri="{FF2B5EF4-FFF2-40B4-BE49-F238E27FC236}">
                <a16:creationId xmlns:a16="http://schemas.microsoft.com/office/drawing/2014/main" id="{73C74CD8-E5D6-8763-00C0-32E3EEB4AA4A}"/>
              </a:ext>
            </a:extLst>
          </p:cNvPr>
          <p:cNvSpPr txBox="1"/>
          <p:nvPr/>
        </p:nvSpPr>
        <p:spPr>
          <a:xfrm>
            <a:off x="1070065" y="1377401"/>
            <a:ext cx="10247509" cy="5216813"/>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marL="457200" indent="-457200">
              <a:buAutoNum type="arabicPeriod"/>
            </a:pPr>
            <a:r>
              <a:rPr lang="es-CO" sz="2400" dirty="0">
                <a:solidFill>
                  <a:srgbClr val="203864"/>
                </a:solidFill>
                <a:latin typeface="Nunito Sans 7pt Black"/>
                <a:cs typeface="Segoe UI"/>
              </a:rPr>
              <a:t>¿Qué son las modalidades de estudio?</a:t>
            </a:r>
          </a:p>
          <a:p>
            <a:pPr marL="457200" indent="-457200">
              <a:buAutoNum type="arabicPeriod"/>
            </a:pPr>
            <a:r>
              <a:rPr lang="es-CO" sz="2400" dirty="0">
                <a:solidFill>
                  <a:srgbClr val="203864"/>
                </a:solidFill>
                <a:latin typeface="Nunito Sans 7pt Black"/>
                <a:cs typeface="Segoe UI"/>
              </a:rPr>
              <a:t>El concepto de cada modalidad de estudio en la ESAP</a:t>
            </a:r>
          </a:p>
          <a:p>
            <a:pPr marL="457200" indent="-457200">
              <a:buAutoNum type="arabicPeriod"/>
            </a:pPr>
            <a:r>
              <a:rPr lang="es-CO" sz="2400" dirty="0">
                <a:solidFill>
                  <a:srgbClr val="203864"/>
                </a:solidFill>
                <a:latin typeface="Nunito Sans 7pt Black"/>
                <a:cs typeface="Segoe UI"/>
              </a:rPr>
              <a:t>Programas académicos y modalidades de la ESAP en cifras</a:t>
            </a:r>
          </a:p>
          <a:p>
            <a:pPr marL="457200" indent="-457200">
              <a:buAutoNum type="arabicPeriod"/>
            </a:pPr>
            <a:r>
              <a:rPr lang="es-CO" sz="2400" dirty="0">
                <a:solidFill>
                  <a:srgbClr val="203864"/>
                </a:solidFill>
                <a:latin typeface="Nunito Sans 7pt Black"/>
                <a:cs typeface="Segoe UI"/>
              </a:rPr>
              <a:t>Programas académicos y modalidades</a:t>
            </a:r>
          </a:p>
          <a:p>
            <a:pPr marL="457200" indent="-457200">
              <a:buAutoNum type="arabicPeriod"/>
            </a:pPr>
            <a:r>
              <a:rPr lang="es-CO" sz="2400" dirty="0">
                <a:solidFill>
                  <a:srgbClr val="203864"/>
                </a:solidFill>
                <a:latin typeface="Nunito Sans 7pt Black"/>
                <a:cs typeface="Segoe UI"/>
              </a:rPr>
              <a:t>Ventajas de las modalidades de estudio en la ESAP</a:t>
            </a:r>
          </a:p>
          <a:p>
            <a:pPr marL="457200" indent="-457200">
              <a:buAutoNum type="arabicPeriod"/>
            </a:pPr>
            <a:r>
              <a:rPr lang="es-CO" sz="2400" dirty="0">
                <a:solidFill>
                  <a:srgbClr val="203864"/>
                </a:solidFill>
                <a:latin typeface="Nunito Sans 7pt Black"/>
                <a:cs typeface="Segoe UI"/>
              </a:rPr>
              <a:t>¿Qué usamos en cada modalidad de estudio en la ESAP?</a:t>
            </a:r>
          </a:p>
          <a:p>
            <a:pPr marL="457200" indent="-457200">
              <a:buAutoNum type="arabicPeriod"/>
            </a:pPr>
            <a:r>
              <a:rPr lang="es-CO" sz="2400" dirty="0">
                <a:solidFill>
                  <a:srgbClr val="203864"/>
                </a:solidFill>
                <a:latin typeface="Nunito Sans 7pt Black"/>
                <a:cs typeface="Segoe UI"/>
              </a:rPr>
              <a:t>¿Qué proceso debo de seguir si quiero acceder a la oferta de pregrado y posgrado de la ESAP?</a:t>
            </a:r>
          </a:p>
          <a:p>
            <a:pPr marL="457200" indent="-457200">
              <a:buAutoNum type="arabicPeriod"/>
            </a:pPr>
            <a:r>
              <a:rPr lang="es-CO" sz="2400" dirty="0">
                <a:solidFill>
                  <a:srgbClr val="203864"/>
                </a:solidFill>
                <a:latin typeface="Nunito Sans 7pt Black"/>
                <a:cs typeface="Segoe UI"/>
              </a:rPr>
              <a:t>Derechos y deberes de los estudiantes de la ESAP</a:t>
            </a:r>
          </a:p>
          <a:p>
            <a:pPr marL="457200" indent="-457200">
              <a:buAutoNum type="arabicPeriod"/>
            </a:pPr>
            <a:r>
              <a:rPr lang="es-CO" sz="2400" dirty="0">
                <a:solidFill>
                  <a:srgbClr val="203864"/>
                </a:solidFill>
                <a:latin typeface="Nunito Sans 7pt Black"/>
                <a:cs typeface="Segoe UI"/>
              </a:rPr>
              <a:t>¿Qué debo de hacer para un desarrollo adecuado de mi curso?</a:t>
            </a:r>
          </a:p>
          <a:p>
            <a:pPr marL="457200" indent="-457200">
              <a:buAutoNum type="arabicPeriod"/>
            </a:pPr>
            <a:r>
              <a:rPr lang="es-CO" sz="2400" dirty="0">
                <a:solidFill>
                  <a:srgbClr val="203864"/>
                </a:solidFill>
                <a:latin typeface="Nunito Sans 7pt Black"/>
                <a:cs typeface="Segoe UI"/>
              </a:rPr>
              <a:t>¿Qué es el sistema de gestión de calidad?</a:t>
            </a:r>
          </a:p>
          <a:p>
            <a:pPr marL="457200" indent="-457200">
              <a:buAutoNum type="arabicPeriod"/>
            </a:pPr>
            <a:r>
              <a:rPr lang="es-CO" sz="2400" dirty="0">
                <a:solidFill>
                  <a:srgbClr val="203864"/>
                </a:solidFill>
                <a:latin typeface="Nunito Sans 7pt Black"/>
                <a:cs typeface="Segoe UI"/>
              </a:rPr>
              <a:t>¿Qué es y cómo funciona el sistema de gestión de calidad en la ESAP?</a:t>
            </a:r>
          </a:p>
          <a:p>
            <a:pPr marL="457200" indent="-457200">
              <a:buAutoNum type="arabicPeriod"/>
            </a:pPr>
            <a:endParaRPr lang="es-CO" sz="2400" dirty="0">
              <a:solidFill>
                <a:srgbClr val="203864"/>
              </a:solidFill>
              <a:latin typeface="Nunito Sans 7pt Black"/>
              <a:cs typeface="Segoe UI"/>
            </a:endParaRPr>
          </a:p>
          <a:p>
            <a:pPr marL="457200" indent="-457200">
              <a:buAutoNum type="arabicPeriod"/>
            </a:pPr>
            <a:endParaRPr lang="es-CO" sz="2400" b="0" i="0" dirty="0">
              <a:solidFill>
                <a:srgbClr val="242424"/>
              </a:solidFill>
              <a:effectLst/>
              <a:latin typeface="Aptos Narrow" panose="020B0004020202020204" pitchFamily="34" charset="0"/>
            </a:endParaRPr>
          </a:p>
        </p:txBody>
      </p:sp>
    </p:spTree>
    <p:extLst>
      <p:ext uri="{BB962C8B-B14F-4D97-AF65-F5344CB8AC3E}">
        <p14:creationId xmlns:p14="http://schemas.microsoft.com/office/powerpoint/2010/main" val="2391950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DA62-496D-A020-7120-870AE0AB2793}"/>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3C342694-C19D-A32E-5886-B75F2E7D8B58}"/>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49AFFB80-FA63-C19F-03CB-2D36DD2F4666}"/>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24EC6AF2-8573-8735-67A9-4C06846BD326}"/>
              </a:ext>
            </a:extLst>
          </p:cNvPr>
          <p:cNvSpPr txBox="1"/>
          <p:nvPr/>
        </p:nvSpPr>
        <p:spPr>
          <a:xfrm>
            <a:off x="1072329" y="673144"/>
            <a:ext cx="7827445" cy="1938992"/>
          </a:xfrm>
          <a:prstGeom prst="rect">
            <a:avLst/>
          </a:prstGeom>
          <a:noFill/>
        </p:spPr>
        <p:txBody>
          <a:bodyPr wrap="square" lIns="91440" tIns="45720" rIns="91440" bIns="45720" anchor="t">
            <a:spAutoFit/>
          </a:bodyPr>
          <a:lstStyle/>
          <a:p>
            <a:r>
              <a:rPr lang="es-CO" sz="4000" b="1" dirty="0">
                <a:solidFill>
                  <a:schemeClr val="accent1">
                    <a:lumMod val="50000"/>
                  </a:schemeClr>
                </a:solidFill>
                <a:latin typeface="Nunito Sans 7pt Black"/>
              </a:rPr>
              <a:t>9. ¿Qué debo de hacer para un desarrollo adecuado de mi curso en modalidad Virtual ?</a:t>
            </a:r>
            <a:endParaRPr lang="es-CO" sz="4000" b="1" dirty="0">
              <a:solidFill>
                <a:schemeClr val="accent1">
                  <a:lumMod val="50000"/>
                </a:schemeClr>
              </a:solidFill>
              <a:latin typeface="Nunito Sans 7pt Black" pitchFamily="2" charset="77"/>
            </a:endParaRPr>
          </a:p>
        </p:txBody>
      </p:sp>
      <p:sp>
        <p:nvSpPr>
          <p:cNvPr id="798" name="CuadroTexto 797">
            <a:extLst>
              <a:ext uri="{FF2B5EF4-FFF2-40B4-BE49-F238E27FC236}">
                <a16:creationId xmlns:a16="http://schemas.microsoft.com/office/drawing/2014/main" id="{03B9F77E-F56B-C918-2F50-3025446EF72A}"/>
              </a:ext>
            </a:extLst>
          </p:cNvPr>
          <p:cNvSpPr txBox="1"/>
          <p:nvPr/>
        </p:nvSpPr>
        <p:spPr>
          <a:xfrm>
            <a:off x="815515" y="5922660"/>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100">
                <a:solidFill>
                  <a:srgbClr val="203864"/>
                </a:solidFill>
              </a:rPr>
              <a:t>Fuente: </a:t>
            </a:r>
            <a:r>
              <a:rPr lang="es-CO" sz="1100">
                <a:solidFill>
                  <a:srgbClr val="242424"/>
                </a:solidFill>
                <a:latin typeface="Segoe UI"/>
                <a:cs typeface="Segoe UI"/>
              </a:rPr>
              <a:t>Acuerdo 002 de 2018</a:t>
            </a:r>
            <a:endParaRPr lang="es-ES"/>
          </a:p>
        </p:txBody>
      </p:sp>
      <p:graphicFrame>
        <p:nvGraphicFramePr>
          <p:cNvPr id="4" name="Diagrama 3">
            <a:extLst>
              <a:ext uri="{FF2B5EF4-FFF2-40B4-BE49-F238E27FC236}">
                <a16:creationId xmlns:a16="http://schemas.microsoft.com/office/drawing/2014/main" id="{6C5370CC-B4A1-F4C6-6CA2-5B14B56B6AD3}"/>
              </a:ext>
            </a:extLst>
          </p:cNvPr>
          <p:cNvGraphicFramePr/>
          <p:nvPr>
            <p:extLst>
              <p:ext uri="{D42A27DB-BD31-4B8C-83A1-F6EECF244321}">
                <p14:modId xmlns:p14="http://schemas.microsoft.com/office/powerpoint/2010/main" val="2681960441"/>
              </p:ext>
            </p:extLst>
          </p:nvPr>
        </p:nvGraphicFramePr>
        <p:xfrm>
          <a:off x="1289520" y="2673003"/>
          <a:ext cx="4064000" cy="29731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a 4">
            <a:extLst>
              <a:ext uri="{FF2B5EF4-FFF2-40B4-BE49-F238E27FC236}">
                <a16:creationId xmlns:a16="http://schemas.microsoft.com/office/drawing/2014/main" id="{B906448D-7829-BCF0-7BC9-03E6E6E0C83B}"/>
              </a:ext>
            </a:extLst>
          </p:cNvPr>
          <p:cNvGraphicFramePr/>
          <p:nvPr>
            <p:extLst>
              <p:ext uri="{D42A27DB-BD31-4B8C-83A1-F6EECF244321}">
                <p14:modId xmlns:p14="http://schemas.microsoft.com/office/powerpoint/2010/main" val="665033954"/>
              </p:ext>
            </p:extLst>
          </p:nvPr>
        </p:nvGraphicFramePr>
        <p:xfrm>
          <a:off x="6838480" y="2673002"/>
          <a:ext cx="4064000" cy="29731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11475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60489-A565-AD84-4051-94B4F97D2A43}"/>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953905C1-79F3-748E-3FF6-D96951EE0CBB}"/>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E2DA4AB2-1423-81B4-E635-1FED343675F7}"/>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E4B06D49-772D-2C65-DEDE-15CD422CB6B6}"/>
              </a:ext>
            </a:extLst>
          </p:cNvPr>
          <p:cNvSpPr txBox="1"/>
          <p:nvPr/>
        </p:nvSpPr>
        <p:spPr>
          <a:xfrm>
            <a:off x="1072329" y="673144"/>
            <a:ext cx="7827445" cy="1938992"/>
          </a:xfrm>
          <a:prstGeom prst="rect">
            <a:avLst/>
          </a:prstGeom>
          <a:noFill/>
        </p:spPr>
        <p:txBody>
          <a:bodyPr wrap="square" lIns="91440" tIns="45720" rIns="91440" bIns="45720" anchor="t">
            <a:spAutoFit/>
          </a:bodyPr>
          <a:lstStyle/>
          <a:p>
            <a:r>
              <a:rPr lang="es-CO" sz="4000" b="1" dirty="0">
                <a:solidFill>
                  <a:schemeClr val="accent1">
                    <a:lumMod val="50000"/>
                  </a:schemeClr>
                </a:solidFill>
                <a:latin typeface="Nunito Sans 7pt Black"/>
              </a:rPr>
              <a:t>9. ¿Qué debo de hacer para un desarrollo adecuado de los cursos en cualquier modalidad ?</a:t>
            </a:r>
            <a:endParaRPr lang="es-CO" sz="4000" b="1" dirty="0">
              <a:solidFill>
                <a:schemeClr val="accent1">
                  <a:lumMod val="50000"/>
                </a:schemeClr>
              </a:solidFill>
              <a:latin typeface="Nunito Sans 7pt Black" pitchFamily="2" charset="77"/>
            </a:endParaRPr>
          </a:p>
        </p:txBody>
      </p:sp>
      <p:graphicFrame>
        <p:nvGraphicFramePr>
          <p:cNvPr id="6" name="Diagrama 5">
            <a:extLst>
              <a:ext uri="{FF2B5EF4-FFF2-40B4-BE49-F238E27FC236}">
                <a16:creationId xmlns:a16="http://schemas.microsoft.com/office/drawing/2014/main" id="{53309EA8-2E6C-73EB-CFFF-C570FF2FE423}"/>
              </a:ext>
            </a:extLst>
          </p:cNvPr>
          <p:cNvGraphicFramePr/>
          <p:nvPr>
            <p:extLst>
              <p:ext uri="{D42A27DB-BD31-4B8C-83A1-F6EECF244321}">
                <p14:modId xmlns:p14="http://schemas.microsoft.com/office/powerpoint/2010/main" val="312280620"/>
              </p:ext>
            </p:extLst>
          </p:nvPr>
        </p:nvGraphicFramePr>
        <p:xfrm>
          <a:off x="2032000" y="2848132"/>
          <a:ext cx="8011410" cy="32902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5159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9E55F-E40B-4580-4253-C57CB4F188D0}"/>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C9C3EBFE-094E-7C61-85B5-50EF58C319AB}"/>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99CA68FD-7C12-85AD-798B-CACC1B29F9F1}"/>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F115C299-09C6-22F6-5E40-60F3F073A7DE}"/>
              </a:ext>
            </a:extLst>
          </p:cNvPr>
          <p:cNvSpPr txBox="1"/>
          <p:nvPr/>
        </p:nvSpPr>
        <p:spPr>
          <a:xfrm>
            <a:off x="1730420" y="1054144"/>
            <a:ext cx="7827445" cy="1323439"/>
          </a:xfrm>
          <a:prstGeom prst="rect">
            <a:avLst/>
          </a:prstGeom>
          <a:noFill/>
        </p:spPr>
        <p:txBody>
          <a:bodyPr wrap="square" lIns="91440" tIns="45720" rIns="91440" bIns="45720" anchor="t">
            <a:spAutoFit/>
          </a:bodyPr>
          <a:lstStyle/>
          <a:p>
            <a:r>
              <a:rPr lang="es-CO" sz="4000" b="1" dirty="0">
                <a:solidFill>
                  <a:schemeClr val="accent1">
                    <a:lumMod val="50000"/>
                  </a:schemeClr>
                </a:solidFill>
                <a:latin typeface="Nunito Sans 7pt Black"/>
                <a:ea typeface="+mn-lt"/>
                <a:cs typeface="+mn-lt"/>
              </a:rPr>
              <a:t>10. ¿Qué es el sistema de gestión de calidad?</a:t>
            </a:r>
            <a:endParaRPr lang="es-CO" sz="4000" dirty="0">
              <a:solidFill>
                <a:schemeClr val="accent1">
                  <a:lumMod val="50000"/>
                </a:schemeClr>
              </a:solidFill>
              <a:ea typeface="+mn-lt"/>
              <a:cs typeface="+mn-lt"/>
            </a:endParaRPr>
          </a:p>
        </p:txBody>
      </p:sp>
      <p:sp>
        <p:nvSpPr>
          <p:cNvPr id="11" name="CuadroTexto 10">
            <a:extLst>
              <a:ext uri="{FF2B5EF4-FFF2-40B4-BE49-F238E27FC236}">
                <a16:creationId xmlns:a16="http://schemas.microsoft.com/office/drawing/2014/main" id="{3DC19041-3C77-2891-71FF-4E3FED2CE6AE}"/>
              </a:ext>
            </a:extLst>
          </p:cNvPr>
          <p:cNvSpPr txBox="1"/>
          <p:nvPr/>
        </p:nvSpPr>
        <p:spPr>
          <a:xfrm>
            <a:off x="2203034" y="3189676"/>
            <a:ext cx="3072496" cy="1815882"/>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La </a:t>
            </a:r>
            <a:r>
              <a:rPr lang="es-CO" sz="1400" b="1">
                <a:solidFill>
                  <a:srgbClr val="203864"/>
                </a:solidFill>
                <a:ea typeface="+mn-lt"/>
                <a:cs typeface="+mn-lt"/>
              </a:rPr>
              <a:t>ISO 9001</a:t>
            </a:r>
            <a:r>
              <a:rPr lang="es-CO" sz="1400">
                <a:solidFill>
                  <a:srgbClr val="203864"/>
                </a:solidFill>
                <a:ea typeface="+mn-lt"/>
                <a:cs typeface="+mn-lt"/>
              </a:rPr>
              <a:t> es una norma ISO internacional elaborada por la Organización Internacional para la Estandarización (ISO) que se aplica a los </a:t>
            </a:r>
            <a:r>
              <a:rPr lang="es-CO" sz="1400" b="1">
                <a:solidFill>
                  <a:srgbClr val="203864"/>
                </a:solidFill>
                <a:ea typeface="+mn-lt"/>
                <a:cs typeface="+mn-lt"/>
              </a:rPr>
              <a:t>Sistemas de Gestión de Calidad</a:t>
            </a:r>
            <a:r>
              <a:rPr lang="es-CO" sz="1400">
                <a:solidFill>
                  <a:srgbClr val="203864"/>
                </a:solidFill>
                <a:ea typeface="+mn-lt"/>
                <a:cs typeface="+mn-lt"/>
              </a:rPr>
              <a:t> de organizaciones públicas y privadas, independientemente de su tamaño o actividad empresarial. </a:t>
            </a:r>
            <a:endParaRPr lang="es-ES">
              <a:ea typeface="+mn-lt"/>
              <a:cs typeface="+mn-lt"/>
            </a:endParaRPr>
          </a:p>
        </p:txBody>
      </p:sp>
      <p:sp>
        <p:nvSpPr>
          <p:cNvPr id="9" name="CuadroTexto 8">
            <a:extLst>
              <a:ext uri="{FF2B5EF4-FFF2-40B4-BE49-F238E27FC236}">
                <a16:creationId xmlns:a16="http://schemas.microsoft.com/office/drawing/2014/main" id="{E3CF836E-2237-DE7D-9781-855EC7544F8D}"/>
              </a:ext>
            </a:extLst>
          </p:cNvPr>
          <p:cNvSpPr txBox="1"/>
          <p:nvPr/>
        </p:nvSpPr>
        <p:spPr>
          <a:xfrm>
            <a:off x="7200100" y="4136919"/>
            <a:ext cx="3072496" cy="1169551"/>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Este estándar es clave para organizaciones que aspiran a optimizar sus operaciones y calidad de servicio, garantizando un alto nivel de eficiencia y reconocimiento global en su sector</a:t>
            </a:r>
            <a:endParaRPr lang="es-ES">
              <a:ea typeface="+mn-lt"/>
              <a:cs typeface="+mn-lt"/>
            </a:endParaRPr>
          </a:p>
        </p:txBody>
      </p:sp>
      <p:sp>
        <p:nvSpPr>
          <p:cNvPr id="10" name="CuadroTexto 9">
            <a:extLst>
              <a:ext uri="{FF2B5EF4-FFF2-40B4-BE49-F238E27FC236}">
                <a16:creationId xmlns:a16="http://schemas.microsoft.com/office/drawing/2014/main" id="{B5C7D67D-0F2A-E70B-CF73-681823C1FC70}"/>
              </a:ext>
            </a:extLst>
          </p:cNvPr>
          <p:cNvSpPr txBox="1"/>
          <p:nvPr/>
        </p:nvSpPr>
        <p:spPr>
          <a:xfrm>
            <a:off x="7200987" y="2821998"/>
            <a:ext cx="3072496" cy="738664"/>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Sirve para ayudar a las organizaciones a asegurar que cumplen con las necesidades de sus clientes </a:t>
            </a:r>
            <a:endParaRPr lang="es-ES">
              <a:ea typeface="+mn-lt"/>
              <a:cs typeface="+mn-lt"/>
            </a:endParaRPr>
          </a:p>
        </p:txBody>
      </p:sp>
      <p:sp>
        <p:nvSpPr>
          <p:cNvPr id="4" name="CuadroTexto 3">
            <a:extLst>
              <a:ext uri="{FF2B5EF4-FFF2-40B4-BE49-F238E27FC236}">
                <a16:creationId xmlns:a16="http://schemas.microsoft.com/office/drawing/2014/main" id="{8EBC24F6-2728-FD0F-4DEC-1CB624E6787C}"/>
              </a:ext>
            </a:extLst>
          </p:cNvPr>
          <p:cNvSpPr txBox="1"/>
          <p:nvPr/>
        </p:nvSpPr>
        <p:spPr>
          <a:xfrm>
            <a:off x="473490" y="6216377"/>
            <a:ext cx="4875702" cy="523220"/>
          </a:xfrm>
          <a:prstGeom prst="rect">
            <a:avLst/>
          </a:prstGeom>
          <a:noFill/>
        </p:spPr>
        <p:txBody>
          <a:bodyPr wrap="square" lIns="91440" tIns="45720" rIns="91440" bIns="45720" anchor="t">
            <a:spAutoFit/>
          </a:bodyPr>
          <a:lstStyle/>
          <a:p>
            <a:pPr algn="just"/>
            <a:r>
              <a:rPr lang="es-CO" sz="1400" b="1">
                <a:solidFill>
                  <a:srgbClr val="203864"/>
                </a:solidFill>
                <a:ea typeface="+mn-lt"/>
                <a:cs typeface="+mn-lt"/>
              </a:rPr>
              <a:t>Fuente: </a:t>
            </a:r>
            <a:r>
              <a:rPr lang="es-CO" sz="1400">
                <a:solidFill>
                  <a:srgbClr val="203864"/>
                </a:solidFill>
                <a:ea typeface="+mn-lt"/>
                <a:cs typeface="+mn-lt"/>
              </a:rPr>
              <a:t>https://www.isotools.us/normas/calidad/iso-9001/</a:t>
            </a:r>
            <a:endParaRPr lang="es-CO" sz="1400">
              <a:solidFill>
                <a:srgbClr val="203864"/>
              </a:solidFill>
              <a:ea typeface="Calibri"/>
              <a:cs typeface="Calibri"/>
            </a:endParaRPr>
          </a:p>
          <a:p>
            <a:pPr algn="just"/>
            <a:endParaRPr lang="es-CO" sz="1400">
              <a:solidFill>
                <a:srgbClr val="000000"/>
              </a:solidFill>
              <a:ea typeface="+mn-lt"/>
              <a:cs typeface="+mn-lt"/>
            </a:endParaRPr>
          </a:p>
        </p:txBody>
      </p:sp>
    </p:spTree>
    <p:extLst>
      <p:ext uri="{BB962C8B-B14F-4D97-AF65-F5344CB8AC3E}">
        <p14:creationId xmlns:p14="http://schemas.microsoft.com/office/powerpoint/2010/main" val="1471179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C87C8-FF93-2BE9-1832-819781DE6859}"/>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FFF24B6A-B84D-0F9D-50C1-9763F927DEC7}"/>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AC3FB111-AE1E-7583-5C48-3569705C04FA}"/>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A5CBB778-1E4B-557D-426D-1E27D71473D9}"/>
              </a:ext>
            </a:extLst>
          </p:cNvPr>
          <p:cNvSpPr txBox="1"/>
          <p:nvPr/>
        </p:nvSpPr>
        <p:spPr>
          <a:xfrm>
            <a:off x="1785339" y="642252"/>
            <a:ext cx="7250797" cy="1938992"/>
          </a:xfrm>
          <a:prstGeom prst="rect">
            <a:avLst/>
          </a:prstGeom>
          <a:noFill/>
        </p:spPr>
        <p:txBody>
          <a:bodyPr wrap="square" lIns="91440" tIns="45720" rIns="91440" bIns="45720" anchor="t">
            <a:spAutoFit/>
          </a:bodyPr>
          <a:lstStyle/>
          <a:p>
            <a:r>
              <a:rPr lang="es-CO" sz="4000" b="1" dirty="0">
                <a:solidFill>
                  <a:schemeClr val="accent1">
                    <a:lumMod val="50000"/>
                  </a:schemeClr>
                </a:solidFill>
                <a:latin typeface="Nunito Sans 7pt Black"/>
                <a:ea typeface="+mn-lt"/>
                <a:cs typeface="+mn-lt"/>
              </a:rPr>
              <a:t>11. ¿Qué es y cómo funciona el sistema de gestión de calidad en la ESAP?</a:t>
            </a:r>
            <a:endParaRPr lang="es-CO" sz="4000" dirty="0">
              <a:solidFill>
                <a:schemeClr val="accent1">
                  <a:lumMod val="50000"/>
                </a:schemeClr>
              </a:solidFill>
              <a:ea typeface="+mn-lt"/>
              <a:cs typeface="+mn-lt"/>
            </a:endParaRPr>
          </a:p>
        </p:txBody>
      </p:sp>
      <p:sp>
        <p:nvSpPr>
          <p:cNvPr id="11" name="CuadroTexto 10">
            <a:extLst>
              <a:ext uri="{FF2B5EF4-FFF2-40B4-BE49-F238E27FC236}">
                <a16:creationId xmlns:a16="http://schemas.microsoft.com/office/drawing/2014/main" id="{560B43A6-5F0F-D0B5-50CB-B984585F3F34}"/>
              </a:ext>
            </a:extLst>
          </p:cNvPr>
          <p:cNvSpPr txBox="1"/>
          <p:nvPr/>
        </p:nvSpPr>
        <p:spPr>
          <a:xfrm>
            <a:off x="727439" y="2790351"/>
            <a:ext cx="3072496" cy="3016210"/>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la Oficina de Planeación formuló en el plan de trabajo del año  2023 se avance significativamente en la consecución de la certificación en calidad ISO 9001, el cual fue aprobado por el Comité Institucional de Gestión y Desempeño en la sesión número 04 desarrollada en el mes de marzo, y contempla actividades relacionadas con la mejora en la implementación del modelo de operación por procesos.</a:t>
            </a:r>
            <a:endParaRPr lang="es-ES">
              <a:ea typeface="+mn-lt"/>
              <a:cs typeface="+mn-lt"/>
            </a:endParaRPr>
          </a:p>
          <a:p>
            <a:pPr algn="just"/>
            <a:br>
              <a:rPr lang="en-US"/>
            </a:br>
            <a:endParaRPr lang="en-US"/>
          </a:p>
        </p:txBody>
      </p:sp>
      <p:sp>
        <p:nvSpPr>
          <p:cNvPr id="9" name="CuadroTexto 8">
            <a:extLst>
              <a:ext uri="{FF2B5EF4-FFF2-40B4-BE49-F238E27FC236}">
                <a16:creationId xmlns:a16="http://schemas.microsoft.com/office/drawing/2014/main" id="{90A8FD1A-B175-82FE-EBF1-FFDBF5B1AB7F}"/>
              </a:ext>
            </a:extLst>
          </p:cNvPr>
          <p:cNvSpPr txBox="1"/>
          <p:nvPr/>
        </p:nvSpPr>
        <p:spPr>
          <a:xfrm>
            <a:off x="5646690" y="4207779"/>
            <a:ext cx="3072496" cy="1600438"/>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La correcta implementación del modelo de operación por procesos y el avance en la certificación en calidad ISO 9001 hacen parte del camino hacia la Acreditación Institucional de Alta Calidad ante el Ministerio de Educación Nacional</a:t>
            </a:r>
            <a:endParaRPr lang="es-ES">
              <a:ea typeface="+mn-lt"/>
              <a:cs typeface="+mn-lt"/>
            </a:endParaRPr>
          </a:p>
        </p:txBody>
      </p:sp>
      <p:sp>
        <p:nvSpPr>
          <p:cNvPr id="10" name="CuadroTexto 9">
            <a:extLst>
              <a:ext uri="{FF2B5EF4-FFF2-40B4-BE49-F238E27FC236}">
                <a16:creationId xmlns:a16="http://schemas.microsoft.com/office/drawing/2014/main" id="{E1B09CAC-B1D9-C8F1-1D73-BBD3918CBF2C}"/>
              </a:ext>
            </a:extLst>
          </p:cNvPr>
          <p:cNvSpPr txBox="1"/>
          <p:nvPr/>
        </p:nvSpPr>
        <p:spPr>
          <a:xfrm>
            <a:off x="5642249" y="2374715"/>
            <a:ext cx="3072496" cy="1169551"/>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se ha venido realizando la revisión documental dentro de cada proceso para así ajustar, crear o inactivar documentos, con el fin de documentar las actividades claves de cada proceso,</a:t>
            </a:r>
            <a:endParaRPr lang="es-ES">
              <a:ea typeface="+mn-lt"/>
              <a:cs typeface="+mn-lt"/>
            </a:endParaRPr>
          </a:p>
        </p:txBody>
      </p:sp>
      <p:sp>
        <p:nvSpPr>
          <p:cNvPr id="4" name="CuadroTexto 3">
            <a:extLst>
              <a:ext uri="{FF2B5EF4-FFF2-40B4-BE49-F238E27FC236}">
                <a16:creationId xmlns:a16="http://schemas.microsoft.com/office/drawing/2014/main" id="{1136DF04-4A9D-50CB-214C-CE2111305B69}"/>
              </a:ext>
            </a:extLst>
          </p:cNvPr>
          <p:cNvSpPr txBox="1"/>
          <p:nvPr/>
        </p:nvSpPr>
        <p:spPr>
          <a:xfrm>
            <a:off x="473490" y="6216377"/>
            <a:ext cx="4875702" cy="523220"/>
          </a:xfrm>
          <a:prstGeom prst="rect">
            <a:avLst/>
          </a:prstGeom>
          <a:noFill/>
        </p:spPr>
        <p:txBody>
          <a:bodyPr wrap="square" lIns="91440" tIns="45720" rIns="91440" bIns="45720" anchor="t">
            <a:spAutoFit/>
          </a:bodyPr>
          <a:lstStyle/>
          <a:p>
            <a:pPr algn="just"/>
            <a:r>
              <a:rPr lang="es-CO" sz="1400" b="1">
                <a:solidFill>
                  <a:srgbClr val="203864"/>
                </a:solidFill>
                <a:ea typeface="+mn-lt"/>
                <a:cs typeface="+mn-lt"/>
              </a:rPr>
              <a:t>Fuente: </a:t>
            </a:r>
            <a:r>
              <a:rPr lang="es-CO" sz="1400">
                <a:solidFill>
                  <a:srgbClr val="203864"/>
                </a:solidFill>
                <a:ea typeface="+mn-lt"/>
                <a:cs typeface="+mn-lt"/>
              </a:rPr>
              <a:t>https://acortar.link/RkLQWV</a:t>
            </a:r>
            <a:endParaRPr lang="es-CO" sz="1400">
              <a:solidFill>
                <a:srgbClr val="203864"/>
              </a:solidFill>
              <a:ea typeface="Calibri"/>
              <a:cs typeface="Calibri"/>
            </a:endParaRPr>
          </a:p>
          <a:p>
            <a:pPr algn="just"/>
            <a:endParaRPr lang="es-CO" sz="1400">
              <a:solidFill>
                <a:srgbClr val="000000"/>
              </a:solidFill>
              <a:ea typeface="+mn-lt"/>
              <a:cs typeface="+mn-lt"/>
            </a:endParaRPr>
          </a:p>
        </p:txBody>
      </p:sp>
    </p:spTree>
    <p:extLst>
      <p:ext uri="{BB962C8B-B14F-4D97-AF65-F5344CB8AC3E}">
        <p14:creationId xmlns:p14="http://schemas.microsoft.com/office/powerpoint/2010/main" val="2191010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2A752-DEFB-10B5-BFC9-A4825FFD195E}"/>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49675591-4511-5D5A-2821-96A678DB658C}"/>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8EAA8F10-65D5-9A72-CF4F-DFAE2FB46A8A}"/>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0EA567B6-7AD3-FAC5-E18E-D4F4087C2F60}"/>
              </a:ext>
            </a:extLst>
          </p:cNvPr>
          <p:cNvSpPr txBox="1"/>
          <p:nvPr/>
        </p:nvSpPr>
        <p:spPr>
          <a:xfrm>
            <a:off x="3788999" y="3225289"/>
            <a:ext cx="6094476" cy="1031051"/>
          </a:xfrm>
          <a:prstGeom prst="rect">
            <a:avLst/>
          </a:prstGeom>
          <a:noFill/>
        </p:spPr>
        <p:txBody>
          <a:bodyPr wrap="square" lIns="45720" tIns="22860" rIns="45720" bIns="22860" anchor="t">
            <a:spAutoFit/>
          </a:bodyPr>
          <a:lstStyle/>
          <a:p>
            <a:r>
              <a:rPr lang="es-CO" sz="4000" b="1">
                <a:solidFill>
                  <a:schemeClr val="accent1">
                    <a:lumMod val="50000"/>
                  </a:schemeClr>
                </a:solidFill>
                <a:ea typeface="+mn-lt"/>
                <a:cs typeface="+mn-lt"/>
              </a:rPr>
              <a:t>Dudas e inquietudes</a:t>
            </a:r>
          </a:p>
          <a:p>
            <a:endParaRPr lang="es-CO" sz="2400">
              <a:solidFill>
                <a:schemeClr val="accent1">
                  <a:lumMod val="50000"/>
                </a:schemeClr>
              </a:solidFill>
              <a:ea typeface="+mn-lt"/>
              <a:cs typeface="+mn-lt"/>
            </a:endParaRPr>
          </a:p>
        </p:txBody>
      </p:sp>
    </p:spTree>
    <p:extLst>
      <p:ext uri="{BB962C8B-B14F-4D97-AF65-F5344CB8AC3E}">
        <p14:creationId xmlns:p14="http://schemas.microsoft.com/office/powerpoint/2010/main" val="87310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3FB85-4AE9-13AE-EF2B-6EB4E7E52C15}"/>
            </a:ext>
          </a:extLst>
        </p:cNvPr>
        <p:cNvGrpSpPr/>
        <p:nvPr/>
      </p:nvGrpSpPr>
      <p:grpSpPr>
        <a:xfrm>
          <a:off x="0" y="0"/>
          <a:ext cx="0" cy="0"/>
          <a:chOff x="0" y="0"/>
          <a:chExt cx="0" cy="0"/>
        </a:xfrm>
      </p:grpSpPr>
      <p:pic>
        <p:nvPicPr>
          <p:cNvPr id="6" name="Gráfico 5" descr="Internet de las cosas con relleno sólido">
            <a:extLst>
              <a:ext uri="{FF2B5EF4-FFF2-40B4-BE49-F238E27FC236}">
                <a16:creationId xmlns:a16="http://schemas.microsoft.com/office/drawing/2014/main" id="{1FC57D8D-5A36-1DEA-2CB7-ADFDC21B37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45137" y="1658993"/>
            <a:ext cx="2040292" cy="2040292"/>
          </a:xfrm>
          <a:prstGeom prst="rect">
            <a:avLst/>
          </a:prstGeom>
        </p:spPr>
      </p:pic>
      <p:sp>
        <p:nvSpPr>
          <p:cNvPr id="7" name="Rectángulo 6">
            <a:extLst>
              <a:ext uri="{FF2B5EF4-FFF2-40B4-BE49-F238E27FC236}">
                <a16:creationId xmlns:a16="http://schemas.microsoft.com/office/drawing/2014/main" id="{666E627C-747A-3C08-40B6-E0169747CE0F}"/>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A8F027F2-671D-A81A-3116-BD9AB84B7DA3}"/>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3B80A3B6-C2CA-AC7A-780B-26192F131D33}"/>
              </a:ext>
            </a:extLst>
          </p:cNvPr>
          <p:cNvSpPr txBox="1"/>
          <p:nvPr/>
        </p:nvSpPr>
        <p:spPr>
          <a:xfrm>
            <a:off x="1453230" y="3699285"/>
            <a:ext cx="2679373" cy="707886"/>
          </a:xfrm>
          <a:prstGeom prst="rect">
            <a:avLst/>
          </a:prstGeom>
          <a:noFill/>
        </p:spPr>
        <p:txBody>
          <a:bodyPr wrap="square">
            <a:spAutoFit/>
          </a:bodyPr>
          <a:lstStyle/>
          <a:p>
            <a:r>
              <a:rPr lang="es-CO" sz="4000" b="1">
                <a:solidFill>
                  <a:schemeClr val="accent1">
                    <a:lumMod val="50000"/>
                  </a:schemeClr>
                </a:solidFill>
                <a:latin typeface="Nunito Sans 7pt Black" pitchFamily="2" charset="77"/>
              </a:rPr>
              <a:t>ASISTENCIA</a:t>
            </a:r>
          </a:p>
        </p:txBody>
      </p:sp>
      <p:pic>
        <p:nvPicPr>
          <p:cNvPr id="4" name="Gráfico 3" descr="Sobre con relleno sólido">
            <a:extLst>
              <a:ext uri="{FF2B5EF4-FFF2-40B4-BE49-F238E27FC236}">
                <a16:creationId xmlns:a16="http://schemas.microsoft.com/office/drawing/2014/main" id="{8197805C-24F2-13CF-6B05-0A69313046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34423" y="2384451"/>
            <a:ext cx="661720" cy="661720"/>
          </a:xfrm>
          <a:prstGeom prst="rect">
            <a:avLst/>
          </a:prstGeom>
        </p:spPr>
      </p:pic>
      <p:sp>
        <p:nvSpPr>
          <p:cNvPr id="9" name="CuadroTexto 8">
            <a:extLst>
              <a:ext uri="{FF2B5EF4-FFF2-40B4-BE49-F238E27FC236}">
                <a16:creationId xmlns:a16="http://schemas.microsoft.com/office/drawing/2014/main" id="{D7483A10-6A91-6F05-D414-D40FDC65EBC8}"/>
              </a:ext>
            </a:extLst>
          </p:cNvPr>
          <p:cNvSpPr txBox="1"/>
          <p:nvPr/>
        </p:nvSpPr>
        <p:spPr>
          <a:xfrm>
            <a:off x="1417537" y="3572402"/>
            <a:ext cx="2928220" cy="276999"/>
          </a:xfrm>
          <a:prstGeom prst="rect">
            <a:avLst/>
          </a:prstGeom>
          <a:noFill/>
        </p:spPr>
        <p:txBody>
          <a:bodyPr wrap="square">
            <a:spAutoFit/>
          </a:bodyPr>
          <a:lstStyle/>
          <a:p>
            <a:r>
              <a:rPr lang="es-CO" sz="1200" b="1">
                <a:solidFill>
                  <a:schemeClr val="accent1">
                    <a:lumMod val="50000"/>
                  </a:schemeClr>
                </a:solidFill>
                <a:latin typeface="Nunito Sans 7pt Black" pitchFamily="2" charset="77"/>
              </a:rPr>
              <a:t>https://forms.office.com/r/qwgUeMZyeA</a:t>
            </a:r>
          </a:p>
        </p:txBody>
      </p:sp>
      <p:pic>
        <p:nvPicPr>
          <p:cNvPr id="8" name="Imagen 7" descr="Código QR&#10;&#10;Descripción generada automáticamente">
            <a:extLst>
              <a:ext uri="{FF2B5EF4-FFF2-40B4-BE49-F238E27FC236}">
                <a16:creationId xmlns:a16="http://schemas.microsoft.com/office/drawing/2014/main" id="{36E549C3-AFCB-803C-67E3-F0F6D37EF873}"/>
              </a:ext>
            </a:extLst>
          </p:cNvPr>
          <p:cNvPicPr>
            <a:picLocks noChangeAspect="1"/>
          </p:cNvPicPr>
          <p:nvPr/>
        </p:nvPicPr>
        <p:blipFill>
          <a:blip r:embed="rId7"/>
          <a:stretch>
            <a:fillRect/>
          </a:stretch>
        </p:blipFill>
        <p:spPr>
          <a:xfrm>
            <a:off x="5189513" y="1078734"/>
            <a:ext cx="4987336" cy="4987336"/>
          </a:xfrm>
          <a:prstGeom prst="rect">
            <a:avLst/>
          </a:prstGeom>
        </p:spPr>
      </p:pic>
    </p:spTree>
    <p:extLst>
      <p:ext uri="{BB962C8B-B14F-4D97-AF65-F5344CB8AC3E}">
        <p14:creationId xmlns:p14="http://schemas.microsoft.com/office/powerpoint/2010/main" val="2393166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F62AC"/>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6E3A710-76CC-C808-F4D2-C3C04F9D215D}"/>
              </a:ext>
            </a:extLst>
          </p:cNvPr>
          <p:cNvSpPr txBox="1"/>
          <p:nvPr/>
        </p:nvSpPr>
        <p:spPr>
          <a:xfrm>
            <a:off x="587375" y="1089025"/>
            <a:ext cx="11017250" cy="1569660"/>
          </a:xfrm>
          <a:prstGeom prst="rect">
            <a:avLst/>
          </a:prstGeom>
          <a:noFill/>
        </p:spPr>
        <p:txBody>
          <a:bodyPr wrap="square" rtlCol="0">
            <a:spAutoFit/>
          </a:bodyPr>
          <a:lstStyle/>
          <a:p>
            <a:r>
              <a:rPr lang="es-CO" sz="9600" b="1">
                <a:solidFill>
                  <a:schemeClr val="bg1"/>
                </a:solidFill>
                <a:latin typeface="Verdana" panose="020B0604030504040204" pitchFamily="34" charset="0"/>
                <a:ea typeface="Verdana" panose="020B0604030504040204" pitchFamily="34" charset="0"/>
                <a:cs typeface="Verdana" panose="020B0604030504040204" pitchFamily="34" charset="0"/>
              </a:rPr>
              <a:t>Gracias</a:t>
            </a:r>
          </a:p>
        </p:txBody>
      </p:sp>
      <p:pic>
        <p:nvPicPr>
          <p:cNvPr id="4" name="Imagen 3">
            <a:extLst>
              <a:ext uri="{FF2B5EF4-FFF2-40B4-BE49-F238E27FC236}">
                <a16:creationId xmlns:a16="http://schemas.microsoft.com/office/drawing/2014/main" id="{FFFA6627-45CF-0266-B638-C84BFDFD14CF}"/>
              </a:ext>
            </a:extLst>
          </p:cNvPr>
          <p:cNvPicPr>
            <a:picLocks noChangeAspect="1"/>
          </p:cNvPicPr>
          <p:nvPr/>
        </p:nvPicPr>
        <p:blipFill rotWithShape="1">
          <a:blip r:embed="rId2"/>
          <a:srcRect l="1480" t="18141" r="1239" b="18602"/>
          <a:stretch/>
        </p:blipFill>
        <p:spPr>
          <a:xfrm>
            <a:off x="587375" y="5486400"/>
            <a:ext cx="3961070" cy="787400"/>
          </a:xfrm>
          <a:prstGeom prst="rect">
            <a:avLst/>
          </a:prstGeom>
        </p:spPr>
      </p:pic>
      <p:pic>
        <p:nvPicPr>
          <p:cNvPr id="6" name="Imagen 5">
            <a:extLst>
              <a:ext uri="{FF2B5EF4-FFF2-40B4-BE49-F238E27FC236}">
                <a16:creationId xmlns:a16="http://schemas.microsoft.com/office/drawing/2014/main" id="{9F3C85B9-061C-D072-8D42-0B72E673992F}"/>
              </a:ext>
            </a:extLst>
          </p:cNvPr>
          <p:cNvPicPr>
            <a:picLocks noChangeAspect="1"/>
          </p:cNvPicPr>
          <p:nvPr/>
        </p:nvPicPr>
        <p:blipFill rotWithShape="1">
          <a:blip r:embed="rId3"/>
          <a:srcRect l="12679" t="22967" r="16028" b="29665"/>
          <a:stretch/>
        </p:blipFill>
        <p:spPr>
          <a:xfrm>
            <a:off x="9946103" y="5220676"/>
            <a:ext cx="1658522" cy="1101970"/>
          </a:xfrm>
          <a:prstGeom prst="rect">
            <a:avLst/>
          </a:prstGeom>
        </p:spPr>
      </p:pic>
      <p:pic>
        <p:nvPicPr>
          <p:cNvPr id="8" name="Imagen 7">
            <a:extLst>
              <a:ext uri="{FF2B5EF4-FFF2-40B4-BE49-F238E27FC236}">
                <a16:creationId xmlns:a16="http://schemas.microsoft.com/office/drawing/2014/main" id="{898702DD-DC36-AE85-A830-D09526350B2F}"/>
              </a:ext>
            </a:extLst>
          </p:cNvPr>
          <p:cNvPicPr>
            <a:picLocks noChangeAspect="1"/>
          </p:cNvPicPr>
          <p:nvPr/>
        </p:nvPicPr>
        <p:blipFill>
          <a:blip r:embed="rId4">
            <a:alphaModFix amt="35000"/>
          </a:blip>
          <a:stretch>
            <a:fillRect/>
          </a:stretch>
        </p:blipFill>
        <p:spPr>
          <a:xfrm>
            <a:off x="0" y="5428714"/>
            <a:ext cx="222738" cy="893932"/>
          </a:xfrm>
          <a:prstGeom prst="rect">
            <a:avLst/>
          </a:prstGeom>
        </p:spPr>
      </p:pic>
    </p:spTree>
    <p:extLst>
      <p:ext uri="{BB962C8B-B14F-4D97-AF65-F5344CB8AC3E}">
        <p14:creationId xmlns:p14="http://schemas.microsoft.com/office/powerpoint/2010/main" val="344467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556EB-18A5-7B40-EAD1-72332828B033}"/>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4C2F160C-6D4B-C6BF-852E-C39858781C22}"/>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C08604D5-778F-9664-6667-CC03F0841280}"/>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F2E731D1-3650-6110-7E55-B80E4FDEB131}"/>
              </a:ext>
            </a:extLst>
          </p:cNvPr>
          <p:cNvSpPr txBox="1"/>
          <p:nvPr/>
        </p:nvSpPr>
        <p:spPr>
          <a:xfrm>
            <a:off x="1072329" y="673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1. ¿Qué son las modalidades de estudio?</a:t>
            </a:r>
            <a:endParaRPr lang="es-CO" sz="4000" b="1">
              <a:solidFill>
                <a:schemeClr val="accent1">
                  <a:lumMod val="50000"/>
                </a:schemeClr>
              </a:solidFill>
              <a:latin typeface="Nunito Sans 7pt Black" pitchFamily="2" charset="77"/>
            </a:endParaRPr>
          </a:p>
        </p:txBody>
      </p:sp>
      <p:sp>
        <p:nvSpPr>
          <p:cNvPr id="19" name="CuadroTexto 18">
            <a:extLst>
              <a:ext uri="{FF2B5EF4-FFF2-40B4-BE49-F238E27FC236}">
                <a16:creationId xmlns:a16="http://schemas.microsoft.com/office/drawing/2014/main" id="{6E42E4D1-E7C1-578B-FD55-AB28C2AAC54D}"/>
              </a:ext>
            </a:extLst>
          </p:cNvPr>
          <p:cNvSpPr txBox="1"/>
          <p:nvPr/>
        </p:nvSpPr>
        <p:spPr>
          <a:xfrm>
            <a:off x="1073602" y="2240855"/>
            <a:ext cx="6094476" cy="1384995"/>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Es el modo en que se integra un conjunto de opciones organizativas y/o curriculares que buscan dar respuesta a requerimientos específicos del nivel de formación y atender características conceptuales que faciliten el acceso a los estudiantes, en condiciones diversas de tiempo y espacio. Las modalidades a través de las cuales se puede desplegar el proceso formativo son: presencial, a distancia, virtual, dual u otros desarrollos que combinen e integren las anteriores.</a:t>
            </a:r>
            <a:endParaRPr lang="es-ES" sz="1400">
              <a:solidFill>
                <a:srgbClr val="203864"/>
              </a:solidFill>
              <a:ea typeface="+mn-lt"/>
              <a:cs typeface="+mn-lt"/>
            </a:endParaRPr>
          </a:p>
        </p:txBody>
      </p:sp>
      <p:sp>
        <p:nvSpPr>
          <p:cNvPr id="4" name="CuadroTexto 3">
            <a:extLst>
              <a:ext uri="{FF2B5EF4-FFF2-40B4-BE49-F238E27FC236}">
                <a16:creationId xmlns:a16="http://schemas.microsoft.com/office/drawing/2014/main" id="{9A2820CE-6A61-29E3-9FA8-0B26E6E1733B}"/>
              </a:ext>
            </a:extLst>
          </p:cNvPr>
          <p:cNvSpPr txBox="1"/>
          <p:nvPr/>
        </p:nvSpPr>
        <p:spPr>
          <a:xfrm>
            <a:off x="5345095" y="3732658"/>
            <a:ext cx="6094476" cy="1815882"/>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Este conjunto de modos es utilizado e implementado en ambientes de aprendizaje para el desarrollo de las actividades académicas, incluyendo el uso de tecnologías de la comunicación e información. Los ambientes pueden ser presenciales, simulados, virtuales, laborales, en forma sincrónica o asincrónica. Para todas las modalidades se deben definir las formas de interacción estudiante-estudiante y estudiante-profesor, la autogestión de los procesos formativos (espacios abiertos), la pedagogía, la evaluación, la relación estudiantes profesor y los medios para los procesos de enseñanza-aprendizaje.</a:t>
            </a:r>
            <a:endParaRPr lang="es-ES" sz="1400">
              <a:solidFill>
                <a:srgbClr val="203864"/>
              </a:solidFill>
              <a:ea typeface="+mn-lt"/>
              <a:cs typeface="+mn-lt"/>
            </a:endParaRPr>
          </a:p>
        </p:txBody>
      </p:sp>
      <p:sp>
        <p:nvSpPr>
          <p:cNvPr id="5" name="CuadroTexto 4">
            <a:extLst>
              <a:ext uri="{FF2B5EF4-FFF2-40B4-BE49-F238E27FC236}">
                <a16:creationId xmlns:a16="http://schemas.microsoft.com/office/drawing/2014/main" id="{ECDC3129-0420-E99D-ABD4-B942C5B73360}"/>
              </a:ext>
            </a:extLst>
          </p:cNvPr>
          <p:cNvSpPr txBox="1"/>
          <p:nvPr/>
        </p:nvSpPr>
        <p:spPr>
          <a:xfrm>
            <a:off x="1073602" y="5905967"/>
            <a:ext cx="6094476" cy="261610"/>
          </a:xfrm>
          <a:prstGeom prst="rect">
            <a:avLst/>
          </a:prstGeom>
          <a:noFill/>
        </p:spPr>
        <p:txBody>
          <a:bodyPr wrap="square" lIns="91440" tIns="45720" rIns="91440" bIns="45720" anchor="t">
            <a:spAutoFit/>
          </a:bodyPr>
          <a:lstStyle/>
          <a:p>
            <a:pPr algn="just"/>
            <a:r>
              <a:rPr lang="es-CO" sz="1100">
                <a:solidFill>
                  <a:srgbClr val="203864"/>
                </a:solidFill>
                <a:ea typeface="+mn-lt"/>
                <a:cs typeface="+mn-lt"/>
              </a:rPr>
              <a:t> Acuerdo 02 de 2020 del </a:t>
            </a:r>
            <a:r>
              <a:rPr lang="es-CO" sz="1100" err="1">
                <a:solidFill>
                  <a:srgbClr val="203864"/>
                </a:solidFill>
                <a:ea typeface="+mn-lt"/>
                <a:cs typeface="+mn-lt"/>
              </a:rPr>
              <a:t>Cesu</a:t>
            </a:r>
            <a:r>
              <a:rPr lang="es-CO" sz="1100">
                <a:solidFill>
                  <a:srgbClr val="203864"/>
                </a:solidFill>
                <a:ea typeface="+mn-lt"/>
                <a:cs typeface="+mn-lt"/>
              </a:rPr>
              <a:t>, art. 2.3 literal b) y Decreto 1075 de 2015, art. 2.5.3.2.2.5.</a:t>
            </a:r>
            <a:endParaRPr lang="es-ES" sz="1100">
              <a:solidFill>
                <a:srgbClr val="203864"/>
              </a:solidFill>
              <a:ea typeface="+mn-lt"/>
              <a:cs typeface="+mn-lt"/>
            </a:endParaRPr>
          </a:p>
        </p:txBody>
      </p:sp>
      <p:sp>
        <p:nvSpPr>
          <p:cNvPr id="8" name="CuadroTexto 7">
            <a:extLst>
              <a:ext uri="{FF2B5EF4-FFF2-40B4-BE49-F238E27FC236}">
                <a16:creationId xmlns:a16="http://schemas.microsoft.com/office/drawing/2014/main" id="{9B48B0E5-340F-6027-6C10-783D03814CF9}"/>
              </a:ext>
            </a:extLst>
          </p:cNvPr>
          <p:cNvSpPr txBox="1"/>
          <p:nvPr/>
        </p:nvSpPr>
        <p:spPr>
          <a:xfrm>
            <a:off x="2056642" y="6163700"/>
            <a:ext cx="3072496" cy="307777"/>
          </a:xfrm>
          <a:prstGeom prst="rect">
            <a:avLst/>
          </a:prstGeom>
          <a:noFill/>
        </p:spPr>
        <p:txBody>
          <a:bodyPr wrap="square" lIns="91440" tIns="45720" rIns="91440" bIns="45720" anchor="t">
            <a:spAutoFit/>
          </a:bodyPr>
          <a:lstStyle/>
          <a:p>
            <a:pPr algn="just"/>
            <a:r>
              <a:rPr lang="es-CO" sz="1400" b="1">
                <a:solidFill>
                  <a:srgbClr val="203864"/>
                </a:solidFill>
                <a:ea typeface="+mn-lt"/>
                <a:cs typeface="+mn-lt"/>
              </a:rPr>
              <a:t>Fuente:</a:t>
            </a:r>
            <a:r>
              <a:rPr lang="es-CO" sz="1400">
                <a:solidFill>
                  <a:srgbClr val="203864"/>
                </a:solidFill>
                <a:ea typeface="+mn-lt"/>
                <a:cs typeface="+mn-lt"/>
              </a:rPr>
              <a:t> https://acortar.link/P5H2YX</a:t>
            </a:r>
          </a:p>
        </p:txBody>
      </p:sp>
    </p:spTree>
    <p:extLst>
      <p:ext uri="{BB962C8B-B14F-4D97-AF65-F5344CB8AC3E}">
        <p14:creationId xmlns:p14="http://schemas.microsoft.com/office/powerpoint/2010/main" val="2024634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E20A8-391B-70DF-230B-BEFE5A1062C8}"/>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B08C3982-4AC3-6122-5503-95A0EB215DFB}"/>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1EE09D7B-7579-9D39-682B-97F9A25D0083}"/>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A298F6A1-C469-85B3-DE90-9AFB3C2745B1}"/>
              </a:ext>
            </a:extLst>
          </p:cNvPr>
          <p:cNvSpPr txBox="1"/>
          <p:nvPr/>
        </p:nvSpPr>
        <p:spPr>
          <a:xfrm>
            <a:off x="1730420" y="1054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ea typeface="+mn-lt"/>
                <a:cs typeface="+mn-lt"/>
              </a:rPr>
              <a:t>2.</a:t>
            </a:r>
            <a:r>
              <a:rPr lang="es-CO" sz="4000" b="1">
                <a:solidFill>
                  <a:schemeClr val="accent1">
                    <a:lumMod val="50000"/>
                  </a:schemeClr>
                </a:solidFill>
                <a:ea typeface="+mn-lt"/>
                <a:cs typeface="+mn-lt"/>
              </a:rPr>
              <a:t>¿El concepto de cada modalidad de estudio en la ESAP?</a:t>
            </a:r>
          </a:p>
        </p:txBody>
      </p:sp>
      <p:sp>
        <p:nvSpPr>
          <p:cNvPr id="6" name="CuadroTexto 5">
            <a:extLst>
              <a:ext uri="{FF2B5EF4-FFF2-40B4-BE49-F238E27FC236}">
                <a16:creationId xmlns:a16="http://schemas.microsoft.com/office/drawing/2014/main" id="{EE45C367-96BE-A18E-01D6-BE70AC1669FA}"/>
              </a:ext>
            </a:extLst>
          </p:cNvPr>
          <p:cNvSpPr txBox="1"/>
          <p:nvPr/>
        </p:nvSpPr>
        <p:spPr>
          <a:xfrm>
            <a:off x="4869645" y="2708680"/>
            <a:ext cx="1549286" cy="328493"/>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a:solidFill>
                  <a:srgbClr val="203864"/>
                </a:solidFill>
                <a:latin typeface="Nunito Sans 7pt Black"/>
                <a:cs typeface="Segoe UI"/>
              </a:rPr>
              <a:t>Presencial</a:t>
            </a:r>
            <a:endParaRPr lang="es-ES"/>
          </a:p>
        </p:txBody>
      </p:sp>
      <p:sp>
        <p:nvSpPr>
          <p:cNvPr id="11" name="CuadroTexto 10">
            <a:extLst>
              <a:ext uri="{FF2B5EF4-FFF2-40B4-BE49-F238E27FC236}">
                <a16:creationId xmlns:a16="http://schemas.microsoft.com/office/drawing/2014/main" id="{CB93C6CA-2E04-B0E7-CA7F-FD65F8663AE6}"/>
              </a:ext>
            </a:extLst>
          </p:cNvPr>
          <p:cNvSpPr txBox="1"/>
          <p:nvPr/>
        </p:nvSpPr>
        <p:spPr>
          <a:xfrm>
            <a:off x="1509290" y="3233757"/>
            <a:ext cx="3072496" cy="2462213"/>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Se puede afirmar que es la modalidad en la que los estudiantes asisten regularmente a un espacio físico y desarrollan su proceso de aprendizaje en un contexto grupal y/o individual y en interacción síncrona con profesores, compañeros y recursos educativos de diversa índole, en entornos de interacción presencial, complementado en tiempo y espacio, con el trabajo autónomo que desarrolla el estudiante.</a:t>
            </a:r>
            <a:endParaRPr lang="es-ES">
              <a:ea typeface="+mn-lt"/>
              <a:cs typeface="+mn-lt"/>
            </a:endParaRPr>
          </a:p>
        </p:txBody>
      </p:sp>
      <p:pic>
        <p:nvPicPr>
          <p:cNvPr id="4" name="Imagen 3" descr="aula de escuela, mesas, sillas, colegio, salón de clases, varios ...">
            <a:extLst>
              <a:ext uri="{FF2B5EF4-FFF2-40B4-BE49-F238E27FC236}">
                <a16:creationId xmlns:a16="http://schemas.microsoft.com/office/drawing/2014/main" id="{C99377DF-49E6-9A8F-490B-BBBE84687303}"/>
              </a:ext>
            </a:extLst>
          </p:cNvPr>
          <p:cNvPicPr>
            <a:picLocks noChangeAspect="1"/>
          </p:cNvPicPr>
          <p:nvPr/>
        </p:nvPicPr>
        <p:blipFill>
          <a:blip r:embed="rId3"/>
          <a:stretch>
            <a:fillRect/>
          </a:stretch>
        </p:blipFill>
        <p:spPr>
          <a:xfrm>
            <a:off x="7051384" y="3037268"/>
            <a:ext cx="4067175" cy="3048000"/>
          </a:xfrm>
          <a:prstGeom prst="rect">
            <a:avLst/>
          </a:prstGeom>
        </p:spPr>
      </p:pic>
      <p:sp>
        <p:nvSpPr>
          <p:cNvPr id="5" name="CuadroTexto 4">
            <a:extLst>
              <a:ext uri="{FF2B5EF4-FFF2-40B4-BE49-F238E27FC236}">
                <a16:creationId xmlns:a16="http://schemas.microsoft.com/office/drawing/2014/main" id="{C7A29E65-69F4-6314-F9B9-3E7628842D5B}"/>
              </a:ext>
            </a:extLst>
          </p:cNvPr>
          <p:cNvSpPr txBox="1"/>
          <p:nvPr/>
        </p:nvSpPr>
        <p:spPr>
          <a:xfrm>
            <a:off x="2314219" y="6185165"/>
            <a:ext cx="3072496" cy="307777"/>
          </a:xfrm>
          <a:prstGeom prst="rect">
            <a:avLst/>
          </a:prstGeom>
          <a:noFill/>
        </p:spPr>
        <p:txBody>
          <a:bodyPr wrap="square" lIns="91440" tIns="45720" rIns="91440" bIns="45720" anchor="t">
            <a:spAutoFit/>
          </a:bodyPr>
          <a:lstStyle/>
          <a:p>
            <a:pPr algn="just"/>
            <a:r>
              <a:rPr lang="es-CO" sz="1400" b="1">
                <a:solidFill>
                  <a:srgbClr val="203864"/>
                </a:solidFill>
                <a:ea typeface="+mn-lt"/>
                <a:cs typeface="+mn-lt"/>
              </a:rPr>
              <a:t>Fuente:</a:t>
            </a:r>
            <a:r>
              <a:rPr lang="es-CO" sz="1400">
                <a:solidFill>
                  <a:srgbClr val="203864"/>
                </a:solidFill>
                <a:ea typeface="+mn-lt"/>
                <a:cs typeface="+mn-lt"/>
              </a:rPr>
              <a:t> https://acortar.link/2YV7DV</a:t>
            </a:r>
          </a:p>
        </p:txBody>
      </p:sp>
    </p:spTree>
    <p:extLst>
      <p:ext uri="{BB962C8B-B14F-4D97-AF65-F5344CB8AC3E}">
        <p14:creationId xmlns:p14="http://schemas.microsoft.com/office/powerpoint/2010/main" val="195681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EA6EF-5F47-4F2F-5C28-56CA3ABF5913}"/>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7A12F47D-853A-8D03-C266-63C8584FDE3F}"/>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EEBCB436-17DE-AC02-E94C-AACAFAC7EDCE}"/>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C4A3A2DF-7481-14D2-90B1-D18DE292C8D8}"/>
              </a:ext>
            </a:extLst>
          </p:cNvPr>
          <p:cNvSpPr txBox="1"/>
          <p:nvPr/>
        </p:nvSpPr>
        <p:spPr>
          <a:xfrm>
            <a:off x="1730420" y="1054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ea typeface="+mn-lt"/>
                <a:cs typeface="+mn-lt"/>
              </a:rPr>
              <a:t>2.</a:t>
            </a:r>
            <a:r>
              <a:rPr lang="es-CO" sz="4000" b="1">
                <a:solidFill>
                  <a:schemeClr val="accent1">
                    <a:lumMod val="50000"/>
                  </a:schemeClr>
                </a:solidFill>
                <a:ea typeface="+mn-lt"/>
                <a:cs typeface="+mn-lt"/>
              </a:rPr>
              <a:t>¿El concepto de cada modalidad de estudio en la ESAP?</a:t>
            </a:r>
          </a:p>
        </p:txBody>
      </p:sp>
      <p:sp>
        <p:nvSpPr>
          <p:cNvPr id="2" name="CuadroTexto 1">
            <a:extLst>
              <a:ext uri="{FF2B5EF4-FFF2-40B4-BE49-F238E27FC236}">
                <a16:creationId xmlns:a16="http://schemas.microsoft.com/office/drawing/2014/main" id="{C63CEFD0-CEBA-3729-1747-D11CED4F3EDE}"/>
              </a:ext>
            </a:extLst>
          </p:cNvPr>
          <p:cNvSpPr txBox="1"/>
          <p:nvPr/>
        </p:nvSpPr>
        <p:spPr>
          <a:xfrm>
            <a:off x="3689444" y="2672243"/>
            <a:ext cx="4533341" cy="323165"/>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pPr algn="ctr"/>
            <a:r>
              <a:rPr lang="es-CO" b="1">
                <a:solidFill>
                  <a:srgbClr val="203864"/>
                </a:solidFill>
                <a:latin typeface="Nunito Sans 7pt Black"/>
                <a:cs typeface="Segoe UI"/>
              </a:rPr>
              <a:t> Distanci</a:t>
            </a:r>
            <a:r>
              <a:rPr lang="es-CO" b="1">
                <a:solidFill>
                  <a:srgbClr val="203864"/>
                </a:solidFill>
                <a:latin typeface="Nunito Sans 7pt Black"/>
                <a:ea typeface="Roboto"/>
                <a:cs typeface="Segoe UI"/>
              </a:rPr>
              <a:t>a</a:t>
            </a:r>
            <a:endParaRPr lang="es-ES"/>
          </a:p>
        </p:txBody>
      </p:sp>
      <p:sp>
        <p:nvSpPr>
          <p:cNvPr id="9" name="CuadroTexto 8">
            <a:extLst>
              <a:ext uri="{FF2B5EF4-FFF2-40B4-BE49-F238E27FC236}">
                <a16:creationId xmlns:a16="http://schemas.microsoft.com/office/drawing/2014/main" id="{2B1755F6-0849-3B7F-8FDC-E0B352CBCC62}"/>
              </a:ext>
            </a:extLst>
          </p:cNvPr>
          <p:cNvSpPr txBox="1"/>
          <p:nvPr/>
        </p:nvSpPr>
        <p:spPr>
          <a:xfrm>
            <a:off x="7205589" y="3384010"/>
            <a:ext cx="3949950" cy="2677656"/>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Esta modalidad educativa en la ESAP se caracteriza por utilizar estrategias de enseñanza-aprendizaje que permiten superar las limitaciones de espacio y tiempo entre los actores del proceso educativo, por ello se desarrolla a través de encuentros presenciales directos tutor – estudiantes en las instalaciones de la sede territorial -según programación académica- y con una mediación en el escenario educativo virtual para la generación de acompañamientos, asesorías y tutorías requeridas en los procesos de trabajo autónomo o colaborativo del estudiante.</a:t>
            </a:r>
            <a:endParaRPr lang="es-ES">
              <a:ea typeface="+mn-lt"/>
              <a:cs typeface="+mn-lt"/>
            </a:endParaRPr>
          </a:p>
        </p:txBody>
      </p:sp>
      <p:sp>
        <p:nvSpPr>
          <p:cNvPr id="12" name="CuadroTexto 11">
            <a:extLst>
              <a:ext uri="{FF2B5EF4-FFF2-40B4-BE49-F238E27FC236}">
                <a16:creationId xmlns:a16="http://schemas.microsoft.com/office/drawing/2014/main" id="{4E542418-73D3-1C11-2B7F-E0BF085E0236}"/>
              </a:ext>
            </a:extLst>
          </p:cNvPr>
          <p:cNvSpPr txBox="1"/>
          <p:nvPr/>
        </p:nvSpPr>
        <p:spPr>
          <a:xfrm>
            <a:off x="5313923" y="6142235"/>
            <a:ext cx="3072496" cy="307777"/>
          </a:xfrm>
          <a:prstGeom prst="rect">
            <a:avLst/>
          </a:prstGeom>
          <a:noFill/>
        </p:spPr>
        <p:txBody>
          <a:bodyPr wrap="square" lIns="91440" tIns="45720" rIns="91440" bIns="45720" anchor="t">
            <a:spAutoFit/>
          </a:bodyPr>
          <a:lstStyle/>
          <a:p>
            <a:pPr algn="just"/>
            <a:r>
              <a:rPr lang="es-CO" sz="1400" b="1">
                <a:solidFill>
                  <a:srgbClr val="203864"/>
                </a:solidFill>
                <a:ea typeface="+mn-lt"/>
                <a:cs typeface="+mn-lt"/>
              </a:rPr>
              <a:t>Fuente:</a:t>
            </a:r>
            <a:r>
              <a:rPr lang="es-CO" sz="1400">
                <a:solidFill>
                  <a:srgbClr val="203864"/>
                </a:solidFill>
                <a:ea typeface="+mn-lt"/>
                <a:cs typeface="+mn-lt"/>
              </a:rPr>
              <a:t> https://acortar.link/2YV7DV</a:t>
            </a:r>
          </a:p>
        </p:txBody>
      </p:sp>
      <p:pic>
        <p:nvPicPr>
          <p:cNvPr id="14" name="Imagen 13" descr="Imagen que contiene persona, electrónica, hombre, parado&#10;&#10;El contenido generado por inteligencia artificial puede ser incorrecto.">
            <a:extLst>
              <a:ext uri="{FF2B5EF4-FFF2-40B4-BE49-F238E27FC236}">
                <a16:creationId xmlns:a16="http://schemas.microsoft.com/office/drawing/2014/main" id="{4B0F0B90-AF8F-A07E-EE45-B5BC5B9FDDC5}"/>
              </a:ext>
            </a:extLst>
          </p:cNvPr>
          <p:cNvPicPr>
            <a:picLocks noChangeAspect="1"/>
          </p:cNvPicPr>
          <p:nvPr/>
        </p:nvPicPr>
        <p:blipFill>
          <a:blip r:embed="rId3"/>
          <a:stretch>
            <a:fillRect/>
          </a:stretch>
        </p:blipFill>
        <p:spPr>
          <a:xfrm>
            <a:off x="1229931" y="3222602"/>
            <a:ext cx="3904446" cy="2924176"/>
          </a:xfrm>
          <a:prstGeom prst="rect">
            <a:avLst/>
          </a:prstGeom>
        </p:spPr>
      </p:pic>
    </p:spTree>
    <p:extLst>
      <p:ext uri="{BB962C8B-B14F-4D97-AF65-F5344CB8AC3E}">
        <p14:creationId xmlns:p14="http://schemas.microsoft.com/office/powerpoint/2010/main" val="2684129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59A73-00E2-D358-B643-7CFFA6E07D9D}"/>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BAAF2F98-CC39-139E-FF3C-4BC6DB2784AE}"/>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18A3E386-BD85-573C-543B-85EB8734CBD0}"/>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962C6201-DA4C-C592-A9C3-D2090C8A5F2C}"/>
              </a:ext>
            </a:extLst>
          </p:cNvPr>
          <p:cNvSpPr txBox="1"/>
          <p:nvPr/>
        </p:nvSpPr>
        <p:spPr>
          <a:xfrm>
            <a:off x="1730420" y="1054144"/>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ea typeface="+mn-lt"/>
                <a:cs typeface="+mn-lt"/>
              </a:rPr>
              <a:t>2.</a:t>
            </a:r>
            <a:r>
              <a:rPr lang="es-CO" sz="4000" b="1">
                <a:solidFill>
                  <a:schemeClr val="accent1">
                    <a:lumMod val="50000"/>
                  </a:schemeClr>
                </a:solidFill>
                <a:ea typeface="+mn-lt"/>
                <a:cs typeface="+mn-lt"/>
              </a:rPr>
              <a:t>¿El concepto de cada modalidad de estudio en la ESAP?</a:t>
            </a:r>
          </a:p>
        </p:txBody>
      </p:sp>
      <p:sp>
        <p:nvSpPr>
          <p:cNvPr id="8" name="CuadroTexto 7">
            <a:extLst>
              <a:ext uri="{FF2B5EF4-FFF2-40B4-BE49-F238E27FC236}">
                <a16:creationId xmlns:a16="http://schemas.microsoft.com/office/drawing/2014/main" id="{1937DA32-277B-EA13-925A-8AEFDB7DB511}"/>
              </a:ext>
            </a:extLst>
          </p:cNvPr>
          <p:cNvSpPr txBox="1"/>
          <p:nvPr/>
        </p:nvSpPr>
        <p:spPr>
          <a:xfrm>
            <a:off x="5647255" y="2720539"/>
            <a:ext cx="1048390" cy="323165"/>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s-CO" b="1">
                <a:solidFill>
                  <a:srgbClr val="203864"/>
                </a:solidFill>
                <a:latin typeface="Nunito Sans 7pt Black"/>
                <a:cs typeface="Segoe UI"/>
              </a:rPr>
              <a:t>Virtual</a:t>
            </a:r>
            <a:endParaRPr lang="es-ES"/>
          </a:p>
        </p:txBody>
      </p:sp>
      <p:sp>
        <p:nvSpPr>
          <p:cNvPr id="10" name="CuadroTexto 9">
            <a:extLst>
              <a:ext uri="{FF2B5EF4-FFF2-40B4-BE49-F238E27FC236}">
                <a16:creationId xmlns:a16="http://schemas.microsoft.com/office/drawing/2014/main" id="{5B6F37A5-1066-95A0-E568-30D6A4643667}"/>
              </a:ext>
            </a:extLst>
          </p:cNvPr>
          <p:cNvSpPr txBox="1"/>
          <p:nvPr/>
        </p:nvSpPr>
        <p:spPr>
          <a:xfrm>
            <a:off x="1311228" y="3269369"/>
            <a:ext cx="3638223" cy="2893100"/>
          </a:xfrm>
          <a:prstGeom prst="rect">
            <a:avLst/>
          </a:prstGeom>
          <a:noFill/>
        </p:spPr>
        <p:txBody>
          <a:bodyPr wrap="square" lIns="91440" tIns="45720" rIns="91440" bIns="45720" anchor="t">
            <a:spAutoFit/>
          </a:bodyPr>
          <a:lstStyle/>
          <a:p>
            <a:pPr algn="just"/>
            <a:r>
              <a:rPr lang="es-CO" sz="1400">
                <a:solidFill>
                  <a:srgbClr val="203864"/>
                </a:solidFill>
                <a:ea typeface="+mn-lt"/>
                <a:cs typeface="+mn-lt"/>
              </a:rPr>
              <a:t>A través de la educación virtual, la ESAP genera espacios de apertura hacia la cultura virtual, la apropiación de las tecnologías de información y comunicación y el desarrollo organizacional en escenarios futuros, que den respuesta a los requerimientos de la sociedad y a la economía del conocimiento. Es así como los programas académicos de especialización en modalidad virtual integran plenamente los recursos y mediaciones educativas necesarias a partir del uso y apropiación de las TIC en su desarrollo; gracias a esto, se logra llegar a todas regiones del país con educación de calidad.</a:t>
            </a:r>
            <a:endParaRPr lang="es-ES">
              <a:ea typeface="+mn-lt"/>
              <a:cs typeface="+mn-lt"/>
            </a:endParaRPr>
          </a:p>
        </p:txBody>
      </p:sp>
      <p:pic>
        <p:nvPicPr>
          <p:cNvPr id="17" name="Imagen 16" descr="Interfaz de usuario gráfica, Sitio web&#10;&#10;El contenido generado por inteligencia artificial puede ser incorrecto.">
            <a:extLst>
              <a:ext uri="{FF2B5EF4-FFF2-40B4-BE49-F238E27FC236}">
                <a16:creationId xmlns:a16="http://schemas.microsoft.com/office/drawing/2014/main" id="{77BA9796-2ABC-3A55-E2D4-76505BC0F48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698623" y="3243999"/>
            <a:ext cx="5384443" cy="2924310"/>
          </a:xfrm>
          <a:prstGeom prst="rect">
            <a:avLst/>
          </a:prstGeom>
        </p:spPr>
      </p:pic>
      <p:sp>
        <p:nvSpPr>
          <p:cNvPr id="21" name="CuadroTexto 20">
            <a:extLst>
              <a:ext uri="{FF2B5EF4-FFF2-40B4-BE49-F238E27FC236}">
                <a16:creationId xmlns:a16="http://schemas.microsoft.com/office/drawing/2014/main" id="{3F9C6EBC-C6B5-4D23-CD2E-56C229DA37F0}"/>
              </a:ext>
            </a:extLst>
          </p:cNvPr>
          <p:cNvSpPr txBox="1"/>
          <p:nvPr/>
        </p:nvSpPr>
        <p:spPr>
          <a:xfrm>
            <a:off x="3623571" y="6249559"/>
            <a:ext cx="3072496" cy="307777"/>
          </a:xfrm>
          <a:prstGeom prst="rect">
            <a:avLst/>
          </a:prstGeom>
          <a:noFill/>
        </p:spPr>
        <p:txBody>
          <a:bodyPr wrap="square" lIns="91440" tIns="45720" rIns="91440" bIns="45720" anchor="t">
            <a:spAutoFit/>
          </a:bodyPr>
          <a:lstStyle/>
          <a:p>
            <a:pPr algn="just"/>
            <a:r>
              <a:rPr lang="es-CO" sz="1400" b="1">
                <a:solidFill>
                  <a:srgbClr val="203864"/>
                </a:solidFill>
                <a:ea typeface="+mn-lt"/>
                <a:cs typeface="+mn-lt"/>
              </a:rPr>
              <a:t>Fuente:</a:t>
            </a:r>
            <a:r>
              <a:rPr lang="es-CO" sz="1400">
                <a:solidFill>
                  <a:srgbClr val="203864"/>
                </a:solidFill>
                <a:ea typeface="+mn-lt"/>
                <a:cs typeface="+mn-lt"/>
              </a:rPr>
              <a:t> https://acortar.link/2YV7DV</a:t>
            </a:r>
          </a:p>
        </p:txBody>
      </p:sp>
    </p:spTree>
    <p:extLst>
      <p:ext uri="{BB962C8B-B14F-4D97-AF65-F5344CB8AC3E}">
        <p14:creationId xmlns:p14="http://schemas.microsoft.com/office/powerpoint/2010/main" val="277194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62F3E-42D6-5252-485E-A120C727EBF9}"/>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C819F71F-1F02-A26E-B8DC-C9FFA62E0C7C}"/>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CB865F15-DDED-8E7C-39FA-16A59A15C2C4}"/>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CB9CB47D-A361-F5AC-7D74-122A51C2D257}"/>
              </a:ext>
            </a:extLst>
          </p:cNvPr>
          <p:cNvSpPr txBox="1"/>
          <p:nvPr/>
        </p:nvSpPr>
        <p:spPr>
          <a:xfrm>
            <a:off x="845474" y="731312"/>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3. Programas académicos y modalidades de la ESAP en cifras</a:t>
            </a:r>
            <a:endParaRPr lang="es-ES">
              <a:solidFill>
                <a:schemeClr val="accent1">
                  <a:lumMod val="50000"/>
                </a:schemeClr>
              </a:solidFill>
            </a:endParaRPr>
          </a:p>
        </p:txBody>
      </p:sp>
      <p:graphicFrame>
        <p:nvGraphicFramePr>
          <p:cNvPr id="18" name="Diagrama 17">
            <a:extLst>
              <a:ext uri="{FF2B5EF4-FFF2-40B4-BE49-F238E27FC236}">
                <a16:creationId xmlns:a16="http://schemas.microsoft.com/office/drawing/2014/main" id="{22B49065-4BB2-1731-5E36-33CAD4DC021B}"/>
              </a:ext>
            </a:extLst>
          </p:cNvPr>
          <p:cNvGraphicFramePr/>
          <p:nvPr>
            <p:extLst>
              <p:ext uri="{D42A27DB-BD31-4B8C-83A1-F6EECF244321}">
                <p14:modId xmlns:p14="http://schemas.microsoft.com/office/powerpoint/2010/main" val="3434327422"/>
              </p:ext>
            </p:extLst>
          </p:nvPr>
        </p:nvGraphicFramePr>
        <p:xfrm>
          <a:off x="4220741" y="2235141"/>
          <a:ext cx="6866726" cy="38144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0" name="CuadroTexto 39">
            <a:extLst>
              <a:ext uri="{FF2B5EF4-FFF2-40B4-BE49-F238E27FC236}">
                <a16:creationId xmlns:a16="http://schemas.microsoft.com/office/drawing/2014/main" id="{E29A25AE-CEB7-5479-DC1A-6ADAA16D345C}"/>
              </a:ext>
            </a:extLst>
          </p:cNvPr>
          <p:cNvSpPr txBox="1"/>
          <p:nvPr/>
        </p:nvSpPr>
        <p:spPr>
          <a:xfrm>
            <a:off x="846053" y="2741214"/>
            <a:ext cx="3072496" cy="2462213"/>
          </a:xfrm>
          <a:prstGeom prst="rect">
            <a:avLst/>
          </a:prstGeom>
          <a:noFill/>
        </p:spPr>
        <p:txBody>
          <a:bodyPr wrap="square" lIns="91440" tIns="45720" rIns="91440" bIns="45720" anchor="t">
            <a:spAutoFit/>
          </a:bodyPr>
          <a:lstStyle/>
          <a:p>
            <a:pPr algn="just"/>
            <a:endParaRPr lang="es-CO" sz="1400">
              <a:solidFill>
                <a:srgbClr val="203864"/>
              </a:solidFill>
              <a:ea typeface="+mn-lt"/>
              <a:cs typeface="+mn-lt"/>
            </a:endParaRPr>
          </a:p>
          <a:p>
            <a:pPr algn="just"/>
            <a:r>
              <a:rPr lang="es-CO" sz="1400">
                <a:solidFill>
                  <a:srgbClr val="203864"/>
                </a:solidFill>
                <a:ea typeface="+mn-lt"/>
                <a:cs typeface="+mn-lt"/>
              </a:rPr>
              <a:t>La oferta académica de la ESAP estará disponible en 275 municipios del país, de los cuales 65 son municipios PDET y 101 son catalogados como Zonas más Afectadas por el Conflicto Armado (</a:t>
            </a:r>
            <a:r>
              <a:rPr lang="es-CO" sz="1400" err="1">
                <a:solidFill>
                  <a:srgbClr val="203864"/>
                </a:solidFill>
                <a:ea typeface="+mn-lt"/>
                <a:cs typeface="+mn-lt"/>
              </a:rPr>
              <a:t>Zomac</a:t>
            </a:r>
            <a:r>
              <a:rPr lang="es-CO" sz="1400">
                <a:solidFill>
                  <a:srgbClr val="203864"/>
                </a:solidFill>
                <a:ea typeface="+mn-lt"/>
                <a:cs typeface="+mn-lt"/>
              </a:rPr>
              <a:t>). A través de las 16 direcciones territoriales y la sede central en Bogotá, con 16 programas académicos.  </a:t>
            </a:r>
            <a:endParaRPr lang="es-CO" sz="1400">
              <a:solidFill>
                <a:srgbClr val="000000"/>
              </a:solidFill>
              <a:ea typeface="+mn-lt"/>
              <a:cs typeface="+mn-lt"/>
            </a:endParaRPr>
          </a:p>
          <a:p>
            <a:pPr algn="just"/>
            <a:endParaRPr lang="es-CO" sz="1400">
              <a:solidFill>
                <a:srgbClr val="203864"/>
              </a:solidFill>
              <a:ea typeface="+mn-lt"/>
              <a:cs typeface="+mn-lt"/>
            </a:endParaRPr>
          </a:p>
          <a:p>
            <a:pPr algn="just"/>
            <a:endParaRPr lang="es-CO" sz="1400">
              <a:solidFill>
                <a:srgbClr val="203864"/>
              </a:solidFill>
              <a:ea typeface="+mn-lt"/>
              <a:cs typeface="+mn-lt"/>
            </a:endParaRPr>
          </a:p>
        </p:txBody>
      </p:sp>
      <p:sp>
        <p:nvSpPr>
          <p:cNvPr id="17" name="CuadroTexto 16">
            <a:extLst>
              <a:ext uri="{FF2B5EF4-FFF2-40B4-BE49-F238E27FC236}">
                <a16:creationId xmlns:a16="http://schemas.microsoft.com/office/drawing/2014/main" id="{2D7CBEEC-B190-FD3A-D87D-DE678E102ABF}"/>
              </a:ext>
            </a:extLst>
          </p:cNvPr>
          <p:cNvSpPr txBox="1"/>
          <p:nvPr/>
        </p:nvSpPr>
        <p:spPr>
          <a:xfrm>
            <a:off x="961937" y="6287122"/>
            <a:ext cx="3072496" cy="307777"/>
          </a:xfrm>
          <a:prstGeom prst="rect">
            <a:avLst/>
          </a:prstGeom>
          <a:noFill/>
        </p:spPr>
        <p:txBody>
          <a:bodyPr wrap="square" lIns="91440" tIns="45720" rIns="91440" bIns="45720" anchor="t">
            <a:spAutoFit/>
          </a:bodyPr>
          <a:lstStyle/>
          <a:p>
            <a:pPr algn="just"/>
            <a:r>
              <a:rPr lang="es-CO" sz="1400" b="1">
                <a:solidFill>
                  <a:srgbClr val="203864"/>
                </a:solidFill>
                <a:ea typeface="+mn-lt"/>
                <a:cs typeface="+mn-lt"/>
              </a:rPr>
              <a:t>Fuente:</a:t>
            </a:r>
            <a:r>
              <a:rPr lang="es-CO" sz="1400">
                <a:solidFill>
                  <a:srgbClr val="203864"/>
                </a:solidFill>
                <a:ea typeface="+mn-lt"/>
                <a:cs typeface="+mn-lt"/>
              </a:rPr>
              <a:t> https://acortar.link/fEACec</a:t>
            </a:r>
          </a:p>
        </p:txBody>
      </p:sp>
      <mc:AlternateContent xmlns:mc="http://schemas.openxmlformats.org/markup-compatibility/2006" xmlns:p14="http://schemas.microsoft.com/office/powerpoint/2010/main">
        <mc:Choice Requires="p14">
          <p:contentPart p14:bwMode="auto" r:id="rId8">
            <p14:nvContentPartPr>
              <p14:cNvPr id="41" name="Entrada de lápiz 40">
                <a:extLst>
                  <a:ext uri="{FF2B5EF4-FFF2-40B4-BE49-F238E27FC236}">
                    <a16:creationId xmlns:a16="http://schemas.microsoft.com/office/drawing/2014/main" id="{EA191052-67E2-9B7C-47D7-22AAB7A71510}"/>
                  </a:ext>
                </a:extLst>
              </p14:cNvPr>
              <p14:cNvContentPartPr/>
              <p14:nvPr/>
            </p14:nvContentPartPr>
            <p14:xfrm>
              <a:off x="11387098" y="3695177"/>
              <a:ext cx="27243" cy="15657"/>
            </p14:xfrm>
          </p:contentPart>
        </mc:Choice>
        <mc:Fallback xmlns="">
          <p:pic>
            <p:nvPicPr>
              <p:cNvPr id="41" name="Entrada de lápiz 40">
                <a:extLst>
                  <a:ext uri="{FF2B5EF4-FFF2-40B4-BE49-F238E27FC236}">
                    <a16:creationId xmlns:a16="http://schemas.microsoft.com/office/drawing/2014/main" id="{EA191052-67E2-9B7C-47D7-22AAB7A71510}"/>
                  </a:ext>
                </a:extLst>
              </p:cNvPr>
              <p:cNvPicPr/>
              <p:nvPr/>
            </p:nvPicPr>
            <p:blipFill>
              <a:blip r:embed="rId9"/>
              <a:stretch>
                <a:fillRect/>
              </a:stretch>
            </p:blipFill>
            <p:spPr>
              <a:xfrm>
                <a:off x="11369408" y="3642987"/>
                <a:ext cx="62270" cy="118993"/>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2" name="Entrada de lápiz 41">
                <a:extLst>
                  <a:ext uri="{FF2B5EF4-FFF2-40B4-BE49-F238E27FC236}">
                    <a16:creationId xmlns:a16="http://schemas.microsoft.com/office/drawing/2014/main" id="{84699D49-05B2-BAA2-BCE2-082947394CB5}"/>
                  </a:ext>
                </a:extLst>
              </p14:cNvPr>
              <p14:cNvContentPartPr/>
              <p14:nvPr/>
            </p14:nvContentPartPr>
            <p14:xfrm>
              <a:off x="14149192" y="3455095"/>
              <a:ext cx="15657" cy="15657"/>
            </p14:xfrm>
          </p:contentPart>
        </mc:Choice>
        <mc:Fallback xmlns="">
          <p:pic>
            <p:nvPicPr>
              <p:cNvPr id="42" name="Entrada de lápiz 41">
                <a:extLst>
                  <a:ext uri="{FF2B5EF4-FFF2-40B4-BE49-F238E27FC236}">
                    <a16:creationId xmlns:a16="http://schemas.microsoft.com/office/drawing/2014/main" id="{84699D49-05B2-BAA2-BCE2-082947394CB5}"/>
                  </a:ext>
                </a:extLst>
              </p:cNvPr>
              <p:cNvPicPr/>
              <p:nvPr/>
            </p:nvPicPr>
            <p:blipFill>
              <a:blip r:embed="rId11"/>
              <a:stretch>
                <a:fillRect/>
              </a:stretch>
            </p:blipFill>
            <p:spPr>
              <a:xfrm>
                <a:off x="13366342" y="2672245"/>
                <a:ext cx="1565700" cy="1565700"/>
              </a:xfrm>
              <a:prstGeom prst="rect">
                <a:avLst/>
              </a:prstGeom>
            </p:spPr>
          </p:pic>
        </mc:Fallback>
      </mc:AlternateContent>
    </p:spTree>
    <p:extLst>
      <p:ext uri="{BB962C8B-B14F-4D97-AF65-F5344CB8AC3E}">
        <p14:creationId xmlns:p14="http://schemas.microsoft.com/office/powerpoint/2010/main" val="2727266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AD70E-E933-9D51-6B2A-04524954D20B}"/>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F4DB8D16-A85F-E93B-8C69-AB6BB253CC2C}"/>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A603BD35-62F8-340B-6E2D-E8BDA9F93E9A}"/>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34EBAAFC-6D45-AC5E-A854-1497FC4CF376}"/>
              </a:ext>
            </a:extLst>
          </p:cNvPr>
          <p:cNvSpPr txBox="1"/>
          <p:nvPr/>
        </p:nvSpPr>
        <p:spPr>
          <a:xfrm>
            <a:off x="845474" y="731312"/>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4. Programas académicos y modalidades</a:t>
            </a:r>
            <a:endParaRPr lang="es-ES">
              <a:solidFill>
                <a:schemeClr val="accent1">
                  <a:lumMod val="50000"/>
                </a:schemeClr>
              </a:solidFill>
            </a:endParaRPr>
          </a:p>
        </p:txBody>
      </p:sp>
      <p:graphicFrame>
        <p:nvGraphicFramePr>
          <p:cNvPr id="16" name="Diagrama 15">
            <a:extLst>
              <a:ext uri="{FF2B5EF4-FFF2-40B4-BE49-F238E27FC236}">
                <a16:creationId xmlns:a16="http://schemas.microsoft.com/office/drawing/2014/main" id="{92B91BEF-183B-9812-B6C4-5C039E3203D8}"/>
              </a:ext>
            </a:extLst>
          </p:cNvPr>
          <p:cNvGraphicFramePr/>
          <p:nvPr>
            <p:extLst>
              <p:ext uri="{D42A27DB-BD31-4B8C-83A1-F6EECF244321}">
                <p14:modId xmlns:p14="http://schemas.microsoft.com/office/powerpoint/2010/main" val="2694486083"/>
              </p:ext>
            </p:extLst>
          </p:nvPr>
        </p:nvGraphicFramePr>
        <p:xfrm>
          <a:off x="1966076" y="1216292"/>
          <a:ext cx="7980640" cy="5984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 name="CuadroTexto 32">
            <a:extLst>
              <a:ext uri="{FF2B5EF4-FFF2-40B4-BE49-F238E27FC236}">
                <a16:creationId xmlns:a16="http://schemas.microsoft.com/office/drawing/2014/main" id="{17B2B66B-F6A3-1EA6-67B7-E3E7C110EC2F}"/>
              </a:ext>
            </a:extLst>
          </p:cNvPr>
          <p:cNvSpPr txBox="1"/>
          <p:nvPr/>
        </p:nvSpPr>
        <p:spPr>
          <a:xfrm>
            <a:off x="961937" y="6110037"/>
            <a:ext cx="3072496" cy="307777"/>
          </a:xfrm>
          <a:prstGeom prst="rect">
            <a:avLst/>
          </a:prstGeom>
          <a:noFill/>
        </p:spPr>
        <p:txBody>
          <a:bodyPr wrap="square" lIns="91440" tIns="45720" rIns="91440" bIns="45720" anchor="t">
            <a:spAutoFit/>
          </a:bodyPr>
          <a:lstStyle/>
          <a:p>
            <a:pPr algn="just"/>
            <a:r>
              <a:rPr lang="es-CO" sz="1400" b="1">
                <a:solidFill>
                  <a:srgbClr val="203864"/>
                </a:solidFill>
                <a:ea typeface="+mn-lt"/>
                <a:cs typeface="+mn-lt"/>
              </a:rPr>
              <a:t>Fuente:</a:t>
            </a:r>
            <a:r>
              <a:rPr lang="es-CO" sz="1400">
                <a:solidFill>
                  <a:srgbClr val="203864"/>
                </a:solidFill>
                <a:ea typeface="+mn-lt"/>
                <a:cs typeface="+mn-lt"/>
              </a:rPr>
              <a:t> https://acortar.link/tF25x1</a:t>
            </a:r>
          </a:p>
        </p:txBody>
      </p:sp>
    </p:spTree>
    <p:extLst>
      <p:ext uri="{BB962C8B-B14F-4D97-AF65-F5344CB8AC3E}">
        <p14:creationId xmlns:p14="http://schemas.microsoft.com/office/powerpoint/2010/main" val="4872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17AE0-D4E3-73BB-19CA-3C2581160CB2}"/>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C8C9C640-322B-8CB7-ECEC-226DCB4AF1D8}"/>
              </a:ext>
            </a:extLst>
          </p:cNvPr>
          <p:cNvSpPr/>
          <p:nvPr/>
        </p:nvSpPr>
        <p:spPr>
          <a:xfrm>
            <a:off x="397" y="6737350"/>
            <a:ext cx="12191207" cy="120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13" name="CuadroTexto 12">
            <a:extLst>
              <a:ext uri="{FF2B5EF4-FFF2-40B4-BE49-F238E27FC236}">
                <a16:creationId xmlns:a16="http://schemas.microsoft.com/office/drawing/2014/main" id="{2BFB3B00-356E-EFEE-B694-91EC09C29587}"/>
              </a:ext>
            </a:extLst>
          </p:cNvPr>
          <p:cNvSpPr txBox="1"/>
          <p:nvPr/>
        </p:nvSpPr>
        <p:spPr>
          <a:xfrm>
            <a:off x="80067" y="6737350"/>
            <a:ext cx="2418907" cy="184666"/>
          </a:xfrm>
          <a:prstGeom prst="rect">
            <a:avLst/>
          </a:prstGeom>
          <a:noFill/>
        </p:spPr>
        <p:txBody>
          <a:bodyPr wrap="square" rtlCol="0">
            <a:spAutoFit/>
          </a:bodyPr>
          <a:lstStyle/>
          <a:p>
            <a:r>
              <a:rPr lang="es-CO" sz="6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B93CE3DD-D6AD-C30A-E6C4-018FF7ABFB50}"/>
              </a:ext>
            </a:extLst>
          </p:cNvPr>
          <p:cNvSpPr txBox="1"/>
          <p:nvPr/>
        </p:nvSpPr>
        <p:spPr>
          <a:xfrm>
            <a:off x="845474" y="731312"/>
            <a:ext cx="7827445" cy="1323439"/>
          </a:xfrm>
          <a:prstGeom prst="rect">
            <a:avLst/>
          </a:prstGeom>
          <a:noFill/>
        </p:spPr>
        <p:txBody>
          <a:bodyPr wrap="square" lIns="91440" tIns="45720" rIns="91440" bIns="45720" anchor="t">
            <a:spAutoFit/>
          </a:bodyPr>
          <a:lstStyle/>
          <a:p>
            <a:r>
              <a:rPr lang="es-CO" sz="4000" b="1">
                <a:solidFill>
                  <a:schemeClr val="accent1">
                    <a:lumMod val="50000"/>
                  </a:schemeClr>
                </a:solidFill>
                <a:latin typeface="Nunito Sans 7pt Black"/>
              </a:rPr>
              <a:t>4. Programas académicos y modalidades</a:t>
            </a:r>
            <a:endParaRPr lang="es-ES">
              <a:solidFill>
                <a:schemeClr val="accent1">
                  <a:lumMod val="50000"/>
                </a:schemeClr>
              </a:solidFill>
            </a:endParaRPr>
          </a:p>
        </p:txBody>
      </p:sp>
      <p:graphicFrame>
        <p:nvGraphicFramePr>
          <p:cNvPr id="16" name="Diagrama 15">
            <a:extLst>
              <a:ext uri="{FF2B5EF4-FFF2-40B4-BE49-F238E27FC236}">
                <a16:creationId xmlns:a16="http://schemas.microsoft.com/office/drawing/2014/main" id="{FDB3FB28-0A12-10DD-4F76-4AFA9A08A8DE}"/>
              </a:ext>
            </a:extLst>
          </p:cNvPr>
          <p:cNvGraphicFramePr/>
          <p:nvPr>
            <p:extLst>
              <p:ext uri="{D42A27DB-BD31-4B8C-83A1-F6EECF244321}">
                <p14:modId xmlns:p14="http://schemas.microsoft.com/office/powerpoint/2010/main" val="2122258735"/>
              </p:ext>
            </p:extLst>
          </p:nvPr>
        </p:nvGraphicFramePr>
        <p:xfrm>
          <a:off x="592330" y="-1482904"/>
          <a:ext cx="11275484" cy="100787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6" name="CuadroTexto 165">
            <a:extLst>
              <a:ext uri="{FF2B5EF4-FFF2-40B4-BE49-F238E27FC236}">
                <a16:creationId xmlns:a16="http://schemas.microsoft.com/office/drawing/2014/main" id="{5AF14878-86F2-8FA6-9931-30D62E2A9192}"/>
              </a:ext>
            </a:extLst>
          </p:cNvPr>
          <p:cNvSpPr txBox="1"/>
          <p:nvPr/>
        </p:nvSpPr>
        <p:spPr>
          <a:xfrm>
            <a:off x="843881" y="5605614"/>
            <a:ext cx="3072496" cy="954107"/>
          </a:xfrm>
          <a:prstGeom prst="rect">
            <a:avLst/>
          </a:prstGeom>
          <a:noFill/>
        </p:spPr>
        <p:txBody>
          <a:bodyPr wrap="square" lIns="91440" tIns="45720" rIns="91440" bIns="45720" anchor="t">
            <a:spAutoFit/>
          </a:bodyPr>
          <a:lstStyle/>
          <a:p>
            <a:pPr algn="just"/>
            <a:r>
              <a:rPr lang="es-CO" sz="1400" b="1" err="1">
                <a:solidFill>
                  <a:srgbClr val="203864"/>
                </a:solidFill>
                <a:ea typeface="+mn-lt"/>
                <a:cs typeface="+mn-lt"/>
              </a:rPr>
              <a:t>Fuente:</a:t>
            </a:r>
            <a:r>
              <a:rPr lang="es-CO" sz="1400" err="1">
                <a:solidFill>
                  <a:srgbClr val="203864"/>
                </a:solidFill>
                <a:ea typeface="+mn-lt"/>
                <a:cs typeface="+mn-lt"/>
              </a:rPr>
              <a:t>https</a:t>
            </a:r>
            <a:r>
              <a:rPr lang="es-CO" sz="1400">
                <a:solidFill>
                  <a:srgbClr val="203864"/>
                </a:solidFill>
                <a:ea typeface="+mn-lt"/>
                <a:cs typeface="+mn-lt"/>
              </a:rPr>
              <a:t>://</a:t>
            </a:r>
            <a:r>
              <a:rPr lang="es-CO" sz="1400" err="1">
                <a:solidFill>
                  <a:srgbClr val="203864"/>
                </a:solidFill>
                <a:ea typeface="+mn-lt"/>
                <a:cs typeface="+mn-lt"/>
              </a:rPr>
              <a:t>acortar.link</a:t>
            </a:r>
            <a:r>
              <a:rPr lang="es-CO" sz="1400">
                <a:solidFill>
                  <a:srgbClr val="203864"/>
                </a:solidFill>
                <a:ea typeface="+mn-lt"/>
                <a:cs typeface="+mn-lt"/>
              </a:rPr>
              <a:t>/tF25x1</a:t>
            </a:r>
            <a:br>
              <a:rPr lang="es-CO" sz="1400">
                <a:solidFill>
                  <a:srgbClr val="203864"/>
                </a:solidFill>
                <a:ea typeface="+mn-lt"/>
                <a:cs typeface="+mn-lt"/>
              </a:rPr>
            </a:br>
            <a:r>
              <a:rPr lang="es-CO" sz="1400">
                <a:ea typeface="+mn-lt"/>
                <a:cs typeface="+mn-lt"/>
                <a:hlinkClick r:id="rId8"/>
              </a:rPr>
              <a:t>https://acortar.link/2YV7DV</a:t>
            </a:r>
            <a:endParaRPr lang="es-CO" sz="1400">
              <a:solidFill>
                <a:srgbClr val="203864"/>
              </a:solidFill>
              <a:ea typeface="+mn-lt"/>
              <a:cs typeface="+mn-lt"/>
            </a:endParaRPr>
          </a:p>
          <a:p>
            <a:pPr algn="just"/>
            <a:r>
              <a:rPr lang="es-CO" sz="1400">
                <a:solidFill>
                  <a:srgbClr val="000000"/>
                </a:solidFill>
                <a:ea typeface="+mn-lt"/>
                <a:cs typeface="+mn-lt"/>
              </a:rPr>
              <a:t>https://acortar.link/8G84r2</a:t>
            </a:r>
            <a:endParaRPr lang="es-CO"/>
          </a:p>
          <a:p>
            <a:pPr algn="just"/>
            <a:endParaRPr lang="es-CO" sz="1400">
              <a:solidFill>
                <a:srgbClr val="000000"/>
              </a:solidFill>
              <a:ea typeface="+mn-lt"/>
              <a:cs typeface="+mn-lt"/>
            </a:endParaRPr>
          </a:p>
        </p:txBody>
      </p:sp>
    </p:spTree>
    <p:extLst>
      <p:ext uri="{BB962C8B-B14F-4D97-AF65-F5344CB8AC3E}">
        <p14:creationId xmlns:p14="http://schemas.microsoft.com/office/powerpoint/2010/main" val="317266120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2387</Words>
  <Application>Microsoft Office PowerPoint</Application>
  <PresentationFormat>Panorámica</PresentationFormat>
  <Paragraphs>280</Paragraphs>
  <Slides>26</Slides>
  <Notes>24</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26</vt:i4>
      </vt:variant>
    </vt:vector>
  </HeadingPairs>
  <TitlesOfParts>
    <vt:vector size="35" baseType="lpstr">
      <vt:lpstr>Aptos Narrow</vt:lpstr>
      <vt:lpstr>Arial</vt:lpstr>
      <vt:lpstr>Calibri</vt:lpstr>
      <vt:lpstr>Calibri Light</vt:lpstr>
      <vt:lpstr>Nunito Sans 7pt</vt:lpstr>
      <vt:lpstr>Nunito Sans 7pt Black</vt:lpstr>
      <vt:lpstr>Segoe UI</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Carlos Alberto Romero Gonzalez</cp:lastModifiedBy>
  <cp:revision>3</cp:revision>
  <dcterms:created xsi:type="dcterms:W3CDTF">2024-07-08T20:35:09Z</dcterms:created>
  <dcterms:modified xsi:type="dcterms:W3CDTF">2025-03-27T18:23:18Z</dcterms:modified>
</cp:coreProperties>
</file>